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1"/>
  </p:sldMasterIdLst>
  <p:notesMasterIdLst>
    <p:notesMasterId r:id="rId23"/>
  </p:notesMasterIdLst>
  <p:sldIdLst>
    <p:sldId id="260" r:id="rId2"/>
    <p:sldId id="323" r:id="rId3"/>
    <p:sldId id="316" r:id="rId4"/>
    <p:sldId id="273" r:id="rId5"/>
    <p:sldId id="324" r:id="rId6"/>
    <p:sldId id="288" r:id="rId7"/>
    <p:sldId id="266" r:id="rId8"/>
    <p:sldId id="267" r:id="rId9"/>
    <p:sldId id="10357" r:id="rId10"/>
    <p:sldId id="272" r:id="rId11"/>
    <p:sldId id="10356" r:id="rId12"/>
    <p:sldId id="275" r:id="rId13"/>
    <p:sldId id="325" r:id="rId14"/>
    <p:sldId id="326" r:id="rId15"/>
    <p:sldId id="314" r:id="rId16"/>
    <p:sldId id="10354" r:id="rId17"/>
    <p:sldId id="279" r:id="rId18"/>
    <p:sldId id="265" r:id="rId19"/>
    <p:sldId id="10355" r:id="rId20"/>
    <p:sldId id="318" r:id="rId21"/>
    <p:sldId id="317" r:id="rId22"/>
  </p:sldIdLst>
  <p:sldSz cx="9144000" cy="5143500" type="screen16x9"/>
  <p:notesSz cx="6858000" cy="9144000"/>
  <p:embeddedFontLst>
    <p:embeddedFont>
      <p:font typeface="Arial Nova" panose="020B050402020202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DM Sans" panose="020B0604020202020204" charset="0"/>
      <p:regular r:id="rId32"/>
      <p:bold r:id="rId33"/>
      <p:italic r:id="rId34"/>
      <p:boldItalic r:id="rId35"/>
    </p:embeddedFont>
    <p:embeddedFont>
      <p:font typeface="DM Sans Medium" panose="020B0604020202020204" charset="0"/>
      <p:regular r:id="rId36"/>
      <p:bold r:id="rId37"/>
      <p:italic r:id="rId38"/>
      <p:boldItalic r:id="rId39"/>
    </p:embeddedFont>
    <p:embeddedFont>
      <p:font typeface="Helvetica" panose="020B0604020202020204" pitchFamily="34" charset="0"/>
      <p:regular r:id="rId40"/>
      <p:bold r:id="rId41"/>
      <p:italic r:id="rId42"/>
      <p:boldItalic r:id="rId43"/>
    </p:embeddedFont>
    <p:embeddedFont>
      <p:font typeface="Helvetica Neue" panose="020B0604020202020204" charset="0"/>
      <p:regular r:id="rId44"/>
      <p:bold r:id="rId45"/>
      <p:italic r:id="rId46"/>
      <p:boldItalic r:id="rId47"/>
    </p:embeddedFont>
    <p:embeddedFont>
      <p:font typeface="JetBrains Mono" panose="020B0604020202020204" charset="0"/>
      <p:regular r:id="rId48"/>
      <p:bold r:id="rId49"/>
      <p:italic r:id="rId50"/>
      <p:boldItalic r:id="rId51"/>
    </p:embeddedFont>
    <p:embeddedFont>
      <p:font typeface="JetBrains Mono Light" panose="020B0604020202020204" charset="0"/>
      <p:regular r:id="rId52"/>
      <p:bold r:id="rId53"/>
      <p:italic r:id="rId54"/>
      <p:boldItalic r:id="rId55"/>
    </p:embeddedFont>
    <p:embeddedFont>
      <p:font typeface="JetBrains Mono Medium" panose="020B0604020202020204" charset="0"/>
      <p:regular r:id="rId56"/>
      <p:bold r:id="rId57"/>
      <p:italic r:id="rId58"/>
      <p:boldItalic r:id="rId59"/>
    </p:embeddedFont>
    <p:embeddedFont>
      <p:font typeface="Montserrat" panose="000005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edith Christie" initials="" lastIdx="3" clrIdx="0"/>
  <p:cmAuthor id="1" name="Michelle Wa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F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E2F4F5-406B-4C56-871C-3BB079AA4B26}">
  <a:tblStyle styleId="{FDE2F4F5-406B-4C56-871C-3BB079AA4B26}"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FEF42E-FF53-4D07-AD0B-9B444082F97B}"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49752"/>
  </p:normalViewPr>
  <p:slideViewPr>
    <p:cSldViewPr snapToGrid="0" snapToObjects="1">
      <p:cViewPr varScale="1">
        <p:scale>
          <a:sx n="119" d="100"/>
          <a:sy n="119" d="100"/>
        </p:scale>
        <p:origin x="10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63" Type="http://schemas.openxmlformats.org/officeDocument/2006/relationships/font" Target="fonts/font4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61" Type="http://schemas.openxmlformats.org/officeDocument/2006/relationships/font" Target="fonts/font3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font" Target="fonts/font3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font" Target="fonts/font3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font" Target="fonts/font3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0dc075d0e0_3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0dc075d0e0_3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i="1" dirty="0">
                <a:solidFill>
                  <a:schemeClr val="dk1"/>
                </a:solidFill>
              </a:rPr>
              <a:t>Thanks so much for sitting down with me today. Now I know some of you as we’ve been chatting about </a:t>
            </a:r>
            <a:r>
              <a:rPr lang="en" i="1" dirty="0" err="1">
                <a:solidFill>
                  <a:schemeClr val="dk1"/>
                </a:solidFill>
              </a:rPr>
              <a:t>Fivetran</a:t>
            </a:r>
            <a:r>
              <a:rPr lang="en" i="1" dirty="0">
                <a:solidFill>
                  <a:schemeClr val="dk1"/>
                </a:solidFill>
              </a:rPr>
              <a:t> before - but I am excited to see some new faces here as well. Just to confirm. We have 30 minutes together yes? Great! </a:t>
            </a:r>
            <a:endParaRPr i="1"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i="1" dirty="0">
                <a:solidFill>
                  <a:schemeClr val="dk1"/>
                </a:solidFill>
              </a:rPr>
              <a:t>My name is </a:t>
            </a:r>
            <a:r>
              <a:rPr lang="en" i="1" dirty="0">
                <a:solidFill>
                  <a:schemeClr val="dk1"/>
                </a:solidFill>
                <a:highlight>
                  <a:srgbClr val="FFF2CC"/>
                </a:highlight>
              </a:rPr>
              <a:t>INSERT NAME</a:t>
            </a:r>
            <a:r>
              <a:rPr lang="en" i="1" dirty="0">
                <a:solidFill>
                  <a:schemeClr val="dk1"/>
                </a:solidFill>
              </a:rPr>
              <a:t> and today we’re going to talk about your data movement. Both literally - I know you have a problem to solve when it comes to moving data around your business and also a bit metaphorically. We’ve been talking about how your current stack isn’t keeping up with all your needs. And that you need to make some changes - you need to have your own data movement at your company. And where is that data movement moving towards? Towards a great level of data maturity - toward innovation.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119d508932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119d508932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en" i="1">
                <a:solidFill>
                  <a:schemeClr val="dk1"/>
                </a:solidFill>
              </a:rPr>
              <a:t>Now for connectors, you discussed really wanting to focus on those for your marketing analytics. </a:t>
            </a:r>
            <a:r>
              <a:rPr lang="en" i="1">
                <a:solidFill>
                  <a:schemeClr val="dk1"/>
                </a:solidFill>
                <a:highlight>
                  <a:srgbClr val="FFF2CC"/>
                </a:highlight>
              </a:rPr>
              <a:t>TAILOR TO DISCOVERY CONVO: We have over 50 connectors just for marketing analytics including all the ones you mentioned needing earlier. What about other analytic projects? How are you handling your sales or finance data for example?</a:t>
            </a:r>
            <a:endParaRPr i="1">
              <a:solidFill>
                <a:schemeClr val="dk1"/>
              </a:solidFill>
              <a:highlight>
                <a:srgbClr val="FFF2CC"/>
              </a:highlight>
            </a:endParaRPr>
          </a:p>
          <a:p>
            <a:pPr marL="0" lvl="0" indent="0" algn="l" rtl="0">
              <a:spcBef>
                <a:spcPts val="0"/>
              </a:spcBef>
              <a:spcAft>
                <a:spcPts val="0"/>
              </a:spcAft>
              <a:buClr>
                <a:schemeClr val="dk1"/>
              </a:buClr>
              <a:buSzPts val="1100"/>
              <a:buFont typeface="Arial"/>
              <a:buNone/>
            </a:pPr>
            <a:endParaRPr i="1">
              <a:solidFill>
                <a:schemeClr val="dk1"/>
              </a:solidFill>
            </a:endParaRPr>
          </a:p>
          <a:p>
            <a:pPr marL="457200" lvl="0" indent="0" algn="l" rtl="0">
              <a:spcBef>
                <a:spcPts val="0"/>
              </a:spcBef>
              <a:spcAft>
                <a:spcPts val="0"/>
              </a:spcAft>
              <a:buClr>
                <a:schemeClr val="dk1"/>
              </a:buClr>
              <a:buSzPts val="1100"/>
              <a:buFont typeface="Arial"/>
              <a:buNone/>
            </a:pPr>
            <a:r>
              <a:rPr lang="en" i="1">
                <a:solidFill>
                  <a:schemeClr val="dk1"/>
                </a:solidFill>
              </a:rPr>
              <a:t>Well when you are ready for those projects, we’ve got connectors for those. Now, if there isn’t a connector we support natively - we have generic connectors that allow us to grab data from am myriad of locations. As long as there is, with the source, a way to get that data out - if it’s email, download, etc - 99% of the time we can get it out for you in an automated manner. </a:t>
            </a:r>
            <a:endParaRPr i="1">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457200" lvl="0" indent="0" algn="l" rtl="0">
              <a:spcBef>
                <a:spcPts val="0"/>
              </a:spcBef>
              <a:spcAft>
                <a:spcPts val="0"/>
              </a:spcAft>
              <a:buClr>
                <a:schemeClr val="dk1"/>
              </a:buClr>
              <a:buSzPts val="1100"/>
              <a:buFont typeface="Arial"/>
              <a:buNone/>
            </a:pPr>
            <a:r>
              <a:rPr lang="en" i="1">
                <a:solidFill>
                  <a:schemeClr val="dk1"/>
                </a:solidFill>
              </a:rPr>
              <a:t>As far as destinations, we closely partner with all the major could destinations. You had mentioned you use Snowflake. That is great, they are one of our biggest partners and we share a large amount of joint customers. </a:t>
            </a:r>
            <a:endParaRPr i="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1117dc9ec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1117dc9e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dirty="0">
                <a:solidFill>
                  <a:srgbClr val="1D1C1D"/>
                </a:solidFill>
                <a:highlight>
                  <a:srgbClr val="F8F8F8"/>
                </a:highlight>
              </a:rPr>
              <a:t>Add in data lake / destination. </a:t>
            </a:r>
            <a:endParaRPr sz="1150" dirty="0">
              <a:solidFill>
                <a:srgbClr val="1D1C1D"/>
              </a:solidFill>
              <a:highlight>
                <a:srgbClr val="F8F8F8"/>
              </a:highlight>
            </a:endParaRPr>
          </a:p>
        </p:txBody>
      </p:sp>
    </p:spTree>
    <p:extLst>
      <p:ext uri="{BB962C8B-B14F-4D97-AF65-F5344CB8AC3E}">
        <p14:creationId xmlns:p14="http://schemas.microsoft.com/office/powerpoint/2010/main" val="82407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0a56e93da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0a56e93da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50" name="Google Shape;250;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7000"/>
              </a:lnSpc>
              <a:spcBef>
                <a:spcPts val="0"/>
              </a:spcBef>
              <a:spcAft>
                <a:spcPts val="0"/>
              </a:spcAft>
              <a:buNone/>
            </a:pPr>
            <a:r>
              <a:rPr lang="en-US" sz="1900" b="1">
                <a:latin typeface="Calibri"/>
                <a:ea typeface="Calibri"/>
                <a:cs typeface="Calibri"/>
                <a:sym typeface="Calibri"/>
              </a:rPr>
              <a:t>Le succès et l’efficacité de HVR</a:t>
            </a:r>
            <a:r>
              <a:rPr lang="en-US" sz="1900">
                <a:latin typeface="Calibri"/>
                <a:ea typeface="Calibri"/>
                <a:cs typeface="Calibri"/>
                <a:sym typeface="Calibri"/>
              </a:rPr>
              <a:t> résident dans sa méthode pour synchroniser les données. HVR fonctionne en mode CDC (Change Data Capture) et s’appuie sur les journaux de transactions.</a:t>
            </a:r>
            <a:endParaRPr/>
          </a:p>
          <a:p>
            <a:pPr marL="0" lvl="0" indent="0" algn="l" rtl="0">
              <a:lnSpc>
                <a:spcPct val="107000"/>
              </a:lnSpc>
              <a:spcBef>
                <a:spcPts val="829"/>
              </a:spcBef>
              <a:spcAft>
                <a:spcPts val="0"/>
              </a:spcAft>
              <a:buNone/>
            </a:pPr>
            <a:r>
              <a:rPr lang="en-US" sz="1900">
                <a:latin typeface="Calibri"/>
                <a:ea typeface="Calibri"/>
                <a:cs typeface="Calibri"/>
                <a:sym typeface="Calibri"/>
              </a:rPr>
              <a:t>Cette méthode est la plus efficace pour synchroniser les données tout en conservant la consistance des transactions. En conservant les propriétés ACID </a:t>
            </a:r>
            <a:r>
              <a:rPr lang="en-US" sz="1900" b="1">
                <a:latin typeface="Calibri"/>
                <a:ea typeface="Calibri"/>
                <a:cs typeface="Calibri"/>
                <a:sym typeface="Calibri"/>
              </a:rPr>
              <a:t>HVR </a:t>
            </a:r>
            <a:r>
              <a:rPr lang="en-US" sz="1900">
                <a:latin typeface="Calibri"/>
                <a:ea typeface="Calibri"/>
                <a:cs typeface="Calibri"/>
                <a:sym typeface="Calibri"/>
              </a:rPr>
              <a:t>garantit bien entendu la fiabilité de la donnée mais permet aussi une reprise à chaud et aussi à froid.</a:t>
            </a:r>
            <a:endParaRPr/>
          </a:p>
          <a:p>
            <a:pPr marL="0" lvl="0" indent="0" algn="l" rtl="0">
              <a:lnSpc>
                <a:spcPct val="107000"/>
              </a:lnSpc>
              <a:spcBef>
                <a:spcPts val="829"/>
              </a:spcBef>
              <a:spcAft>
                <a:spcPts val="0"/>
              </a:spcAft>
              <a:buNone/>
            </a:pPr>
            <a:r>
              <a:rPr lang="en-US" sz="1900" b="1">
                <a:latin typeface="Calibri"/>
                <a:ea typeface="Calibri"/>
                <a:cs typeface="Calibri"/>
                <a:sym typeface="Calibri"/>
              </a:rPr>
              <a:t>Comment ça fonctionne : </a:t>
            </a:r>
            <a:endParaRPr sz="1900">
              <a:latin typeface="Calibri"/>
              <a:ea typeface="Calibri"/>
              <a:cs typeface="Calibri"/>
              <a:sym typeface="Calibri"/>
            </a:endParaRPr>
          </a:p>
          <a:p>
            <a:pPr marL="355484" lvl="0" indent="-355484" algn="l" rtl="0">
              <a:lnSpc>
                <a:spcPct val="107000"/>
              </a:lnSpc>
              <a:spcBef>
                <a:spcPts val="829"/>
              </a:spcBef>
              <a:spcAft>
                <a:spcPts val="0"/>
              </a:spcAft>
              <a:buClr>
                <a:schemeClr val="dk1"/>
              </a:buClr>
              <a:buSzPts val="1900"/>
              <a:buFont typeface="Noto Sans Symbols"/>
              <a:buChar char="∙"/>
            </a:pPr>
            <a:r>
              <a:rPr lang="en-US" sz="1900">
                <a:latin typeface="Calibri"/>
                <a:ea typeface="Calibri"/>
                <a:cs typeface="Calibri"/>
                <a:sym typeface="Calibri"/>
              </a:rPr>
              <a:t>Les modifications des données sources sont capturées au fil de l’eau,</a:t>
            </a:r>
            <a:endParaRPr/>
          </a:p>
          <a:p>
            <a:pPr marL="355484" lvl="0" indent="-355484" algn="l" rtl="0">
              <a:lnSpc>
                <a:spcPct val="107000"/>
              </a:lnSpc>
              <a:spcBef>
                <a:spcPts val="0"/>
              </a:spcBef>
              <a:spcAft>
                <a:spcPts val="0"/>
              </a:spcAft>
              <a:buClr>
                <a:schemeClr val="dk1"/>
              </a:buClr>
              <a:buSzPts val="1900"/>
              <a:buFont typeface="Noto Sans Symbols"/>
              <a:buChar char="∙"/>
            </a:pPr>
            <a:r>
              <a:rPr lang="en-US" sz="1900">
                <a:latin typeface="Calibri"/>
                <a:ea typeface="Calibri"/>
                <a:cs typeface="Calibri"/>
                <a:sym typeface="Calibri"/>
              </a:rPr>
              <a:t>Compressées,</a:t>
            </a:r>
            <a:endParaRPr/>
          </a:p>
          <a:p>
            <a:pPr marL="355484" lvl="0" indent="-355484" algn="l" rtl="0">
              <a:lnSpc>
                <a:spcPct val="107000"/>
              </a:lnSpc>
              <a:spcBef>
                <a:spcPts val="0"/>
              </a:spcBef>
              <a:spcAft>
                <a:spcPts val="0"/>
              </a:spcAft>
              <a:buClr>
                <a:schemeClr val="dk1"/>
              </a:buClr>
              <a:buSzPts val="1900"/>
              <a:buFont typeface="Noto Sans Symbols"/>
              <a:buChar char="∙"/>
            </a:pPr>
            <a:r>
              <a:rPr lang="en-US" sz="1900">
                <a:latin typeface="Calibri"/>
                <a:ea typeface="Calibri"/>
                <a:cs typeface="Calibri"/>
                <a:sym typeface="Calibri"/>
              </a:rPr>
              <a:t>Chiffrées,</a:t>
            </a:r>
            <a:endParaRPr/>
          </a:p>
          <a:p>
            <a:pPr marL="355484" lvl="0" indent="-355484" algn="l" rtl="0">
              <a:lnSpc>
                <a:spcPct val="107000"/>
              </a:lnSpc>
              <a:spcBef>
                <a:spcPts val="0"/>
              </a:spcBef>
              <a:spcAft>
                <a:spcPts val="0"/>
              </a:spcAft>
              <a:buClr>
                <a:schemeClr val="dk1"/>
              </a:buClr>
              <a:buSzPts val="1900"/>
              <a:buFont typeface="Noto Sans Symbols"/>
              <a:buChar char="∙"/>
            </a:pPr>
            <a:r>
              <a:rPr lang="en-US" sz="1900">
                <a:latin typeface="Calibri"/>
                <a:ea typeface="Calibri"/>
                <a:cs typeface="Calibri"/>
                <a:sym typeface="Calibri"/>
              </a:rPr>
              <a:t>Elles sont immédiatement envoyées sur les cibles où elles sont décompressées, déchiffrées, puis ces modifications sont répercutées dans la cible.</a:t>
            </a:r>
            <a:endParaRPr/>
          </a:p>
          <a:p>
            <a:pPr marL="355484" lvl="0" indent="-355484" algn="l" rtl="0">
              <a:lnSpc>
                <a:spcPct val="107000"/>
              </a:lnSpc>
              <a:spcBef>
                <a:spcPts val="0"/>
              </a:spcBef>
              <a:spcAft>
                <a:spcPts val="0"/>
              </a:spcAft>
              <a:buClr>
                <a:schemeClr val="dk1"/>
              </a:buClr>
              <a:buSzPts val="1900"/>
              <a:buFont typeface="Noto Sans Symbols"/>
              <a:buChar char="∙"/>
            </a:pPr>
            <a:r>
              <a:rPr lang="en-US" sz="1900">
                <a:latin typeface="Calibri"/>
                <a:ea typeface="Calibri"/>
                <a:cs typeface="Calibri"/>
                <a:sym typeface="Calibri"/>
              </a:rPr>
              <a:t>C’est simple, efficace et sécurisé.</a:t>
            </a:r>
            <a:endParaRPr/>
          </a:p>
          <a:p>
            <a:pPr marL="0" lvl="0" indent="0" algn="l" rtl="0">
              <a:lnSpc>
                <a:spcPct val="107000"/>
              </a:lnSpc>
              <a:spcBef>
                <a:spcPts val="829"/>
              </a:spcBef>
              <a:spcAft>
                <a:spcPts val="0"/>
              </a:spcAft>
              <a:buNone/>
            </a:pPr>
            <a:r>
              <a:rPr lang="en-US" sz="1900" b="1">
                <a:latin typeface="Calibri"/>
                <a:ea typeface="Calibri"/>
                <a:cs typeface="Calibri"/>
                <a:sym typeface="Calibri"/>
              </a:rPr>
              <a:t>Les bénéfices sont là : </a:t>
            </a:r>
            <a:endParaRPr sz="1900">
              <a:latin typeface="Calibri"/>
              <a:ea typeface="Calibri"/>
              <a:cs typeface="Calibri"/>
              <a:sym typeface="Calibri"/>
            </a:endParaRPr>
          </a:p>
          <a:p>
            <a:pPr marL="355484" lvl="0" indent="-355484" algn="l" rtl="0">
              <a:lnSpc>
                <a:spcPct val="107000"/>
              </a:lnSpc>
              <a:spcBef>
                <a:spcPts val="829"/>
              </a:spcBef>
              <a:spcAft>
                <a:spcPts val="0"/>
              </a:spcAft>
              <a:buClr>
                <a:schemeClr val="dk1"/>
              </a:buClr>
              <a:buSzPts val="1900"/>
              <a:buFont typeface="Noto Sans Symbols"/>
              <a:buChar char="∙"/>
            </a:pPr>
            <a:r>
              <a:rPr lang="en-US" sz="1900" b="1">
                <a:latin typeface="Calibri"/>
                <a:ea typeface="Calibri"/>
                <a:cs typeface="Calibri"/>
                <a:sym typeface="Calibri"/>
              </a:rPr>
              <a:t>Un faible impact sur la source</a:t>
            </a:r>
            <a:endParaRPr sz="1900">
              <a:latin typeface="Calibri"/>
              <a:ea typeface="Calibri"/>
              <a:cs typeface="Calibri"/>
              <a:sym typeface="Calibri"/>
            </a:endParaRPr>
          </a:p>
          <a:p>
            <a:pPr marL="355484" lvl="0" indent="-355484" algn="l" rtl="0">
              <a:lnSpc>
                <a:spcPct val="107000"/>
              </a:lnSpc>
              <a:spcBef>
                <a:spcPts val="0"/>
              </a:spcBef>
              <a:spcAft>
                <a:spcPts val="0"/>
              </a:spcAft>
              <a:buClr>
                <a:schemeClr val="dk1"/>
              </a:buClr>
              <a:buSzPts val="1900"/>
              <a:buFont typeface="Noto Sans Symbols"/>
              <a:buChar char="∙"/>
            </a:pPr>
            <a:r>
              <a:rPr lang="en-US" sz="1900">
                <a:latin typeface="Calibri"/>
                <a:ea typeface="Calibri"/>
                <a:cs typeface="Calibri"/>
                <a:sym typeface="Calibri"/>
              </a:rPr>
              <a:t>Pas de requêtes, pas de Triggers, pas d’impact sur les bases de production, tout en permettant la synchronisation de grands volumes de données.</a:t>
            </a:r>
            <a:endParaRPr/>
          </a:p>
          <a:p>
            <a:pPr marL="355484" lvl="0" indent="-355484" algn="l" rtl="0">
              <a:lnSpc>
                <a:spcPct val="107000"/>
              </a:lnSpc>
              <a:spcBef>
                <a:spcPts val="0"/>
              </a:spcBef>
              <a:spcAft>
                <a:spcPts val="0"/>
              </a:spcAft>
              <a:buClr>
                <a:schemeClr val="dk1"/>
              </a:buClr>
              <a:buSzPts val="1900"/>
              <a:buFont typeface="Noto Sans Symbols"/>
              <a:buChar char="∙"/>
            </a:pPr>
            <a:r>
              <a:rPr lang="en-US" sz="1900">
                <a:latin typeface="Calibri"/>
                <a:ea typeface="Calibri"/>
                <a:cs typeface="Calibri"/>
                <a:sym typeface="Calibri"/>
              </a:rPr>
              <a:t> </a:t>
            </a:r>
            <a:endParaRPr/>
          </a:p>
          <a:p>
            <a:pPr marL="355484" lvl="0" indent="-355484" algn="l" rtl="0">
              <a:lnSpc>
                <a:spcPct val="107000"/>
              </a:lnSpc>
              <a:spcBef>
                <a:spcPts val="0"/>
              </a:spcBef>
              <a:spcAft>
                <a:spcPts val="0"/>
              </a:spcAft>
              <a:buClr>
                <a:schemeClr val="dk1"/>
              </a:buClr>
              <a:buSzPts val="1900"/>
              <a:buFont typeface="Noto Sans Symbols"/>
              <a:buChar char="∙"/>
            </a:pPr>
            <a:r>
              <a:rPr lang="en-US" sz="1900">
                <a:latin typeface="Calibri"/>
                <a:ea typeface="Calibri"/>
                <a:cs typeface="Calibri"/>
                <a:sym typeface="Calibri"/>
              </a:rPr>
              <a:t>Seul le volume minimum et nécessaire de données est transporté, ce qui économise la bande passante tout en garantissant la </a:t>
            </a:r>
            <a:r>
              <a:rPr lang="en-US" sz="1900" b="1">
                <a:latin typeface="Calibri"/>
                <a:ea typeface="Calibri"/>
                <a:cs typeface="Calibri"/>
                <a:sym typeface="Calibri"/>
              </a:rPr>
              <a:t>sécurité</a:t>
            </a:r>
            <a:r>
              <a:rPr lang="en-US" sz="1900">
                <a:latin typeface="Calibri"/>
                <a:ea typeface="Calibri"/>
                <a:cs typeface="Calibri"/>
                <a:sym typeface="Calibri"/>
              </a:rPr>
              <a:t> des données aussi bien pendant le transit (elles sont chiffrées pendant le transit) qu’à l’arrivée à destination. D’ailleurs dans les plateformes Big Data, en général, la donnée est chiffrée. </a:t>
            </a:r>
            <a:endParaRPr/>
          </a:p>
          <a:p>
            <a:pPr marL="355484" lvl="0" indent="-355484" algn="l" rtl="0">
              <a:lnSpc>
                <a:spcPct val="107000"/>
              </a:lnSpc>
              <a:spcBef>
                <a:spcPts val="0"/>
              </a:spcBef>
              <a:spcAft>
                <a:spcPts val="0"/>
              </a:spcAft>
              <a:buClr>
                <a:schemeClr val="dk1"/>
              </a:buClr>
              <a:buSzPts val="1900"/>
              <a:buFont typeface="Noto Sans Symbols"/>
              <a:buChar char="∙"/>
            </a:pPr>
            <a:r>
              <a:rPr lang="en-US" sz="1900" b="1">
                <a:latin typeface="Calibri"/>
                <a:ea typeface="Calibri"/>
                <a:cs typeface="Calibri"/>
                <a:sym typeface="Calibri"/>
              </a:rPr>
              <a:t>Ainsi on obtient,</a:t>
            </a:r>
            <a:r>
              <a:rPr lang="en-US" sz="1900">
                <a:latin typeface="Calibri"/>
                <a:ea typeface="Calibri"/>
                <a:cs typeface="Calibri"/>
                <a:sym typeface="Calibri"/>
              </a:rPr>
              <a:t> ce que l’on recherchait : des données en temps-réel. Les données sont répliquées aussi tôt qu’elles sont modifiées permettant un reporting analytique avec des données les plus fraiches possible.</a:t>
            </a:r>
            <a:endParaRPr/>
          </a:p>
          <a:p>
            <a:pPr marL="0" lvl="0" indent="0" algn="l" rtl="0">
              <a:lnSpc>
                <a:spcPct val="107000"/>
              </a:lnSpc>
              <a:spcBef>
                <a:spcPts val="829"/>
              </a:spcBef>
              <a:spcAft>
                <a:spcPts val="0"/>
              </a:spcAft>
              <a:buNone/>
            </a:pPr>
            <a:endParaRPr sz="1900">
              <a:latin typeface="Calibri"/>
              <a:ea typeface="Calibri"/>
              <a:cs typeface="Calibri"/>
              <a:sym typeface="Calibri"/>
            </a:endParaRPr>
          </a:p>
        </p:txBody>
      </p:sp>
      <p:sp>
        <p:nvSpPr>
          <p:cNvPr id="261" name="Google Shape;261;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a:t>
            </a:fld>
            <a:endParaRPr sz="120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1105ca99b0f_0_1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1105ca99b0f_0_1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can effectively achieve a broadcast config with multiple uni-directionals as long as you don’t map everything into a single table. If they are going to different schemas, we can support it.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23A32E8E-9F0A-9247-ACC0-BE09D100C40B}" type="slidenum">
              <a:rPr lang="en-US">
                <a:solidFill>
                  <a:prstClr val="black"/>
                </a:solidFill>
                <a:latin typeface="Arial Nova" panose="020B0504020202020204" pitchFamily="34" charset="0"/>
              </a:rPr>
              <a:pPr defTabSz="966612">
                <a:defRPr/>
              </a:pPr>
              <a:t>16</a:t>
            </a:fld>
            <a:endParaRPr lang="en-US" dirty="0">
              <a:solidFill>
                <a:prstClr val="black"/>
              </a:solidFill>
              <a:latin typeface="Arial Nova" panose="020B0504020202020204" pitchFamily="34" charset="0"/>
            </a:endParaRPr>
          </a:p>
        </p:txBody>
      </p:sp>
    </p:spTree>
    <p:extLst>
      <p:ext uri="{BB962C8B-B14F-4D97-AF65-F5344CB8AC3E}">
        <p14:creationId xmlns:p14="http://schemas.microsoft.com/office/powerpoint/2010/main" val="3532988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0fc9dad7d4_5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0fc9dad7d4_5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i="1" dirty="0">
                <a:solidFill>
                  <a:schemeClr val="dk1"/>
                </a:solidFill>
                <a:highlight>
                  <a:schemeClr val="lt1"/>
                </a:highlight>
              </a:rPr>
              <a:t>The reason HVR can tackle complex and large data challenges is due to the fact that it runs in a distributed architecture. In a distributed architecture, changes take place as close to the source as possible for high performance and low impact data movement. </a:t>
            </a:r>
            <a:r>
              <a:rPr lang="en" i="1" dirty="0">
                <a:solidFill>
                  <a:schemeClr val="dk1"/>
                </a:solidFill>
              </a:rPr>
              <a:t>A distributed architecture gives you the choice to run your environment with agents or agentless.</a:t>
            </a:r>
            <a:endParaRPr i="1" dirty="0">
              <a:solidFill>
                <a:schemeClr val="dk1"/>
              </a:solidFill>
            </a:endParaRPr>
          </a:p>
          <a:p>
            <a:pPr marL="457200" lvl="0" indent="0" algn="l" rtl="0">
              <a:lnSpc>
                <a:spcPct val="115000"/>
              </a:lnSpc>
              <a:spcBef>
                <a:spcPts val="2400"/>
              </a:spcBef>
              <a:spcAft>
                <a:spcPts val="0"/>
              </a:spcAft>
              <a:buClr>
                <a:schemeClr val="dk1"/>
              </a:buClr>
              <a:buSzPts val="1100"/>
              <a:buFont typeface="Arial"/>
              <a:buNone/>
            </a:pPr>
            <a:r>
              <a:rPr lang="en" i="1" dirty="0">
                <a:solidFill>
                  <a:schemeClr val="dk1"/>
                </a:solidFill>
              </a:rPr>
              <a:t>Throughout this process, when you go with the agent, the major thing that changes is how data is being read from your databases. And the difference is really source-dependent on how it will work but generally, the agent is doing a native log read. If you opt to go agent-less, we leverage remote capture, using SQL to decrypt transactions read from the logs. With the agent, it is read, compressed, encrypted and then de-crypt, </a:t>
            </a:r>
            <a:r>
              <a:rPr lang="en" i="1" dirty="0" err="1">
                <a:solidFill>
                  <a:schemeClr val="dk1"/>
                </a:solidFill>
              </a:rPr>
              <a:t>uncompress</a:t>
            </a:r>
            <a:r>
              <a:rPr lang="en" i="1" dirty="0">
                <a:solidFill>
                  <a:schemeClr val="dk1"/>
                </a:solidFill>
              </a:rPr>
              <a:t>, and written to the target. When we talk about low-impact CDC, it is really this agent and the work it is doing automatically behind the scenes that makes it all possible. </a:t>
            </a:r>
            <a:endParaRPr i="1" dirty="0">
              <a:solidFill>
                <a:schemeClr val="dk1"/>
              </a:solidFill>
            </a:endParaRPr>
          </a:p>
          <a:p>
            <a:pPr marL="457200" lvl="0" indent="0" algn="l" rtl="0">
              <a:lnSpc>
                <a:spcPct val="115000"/>
              </a:lnSpc>
              <a:spcBef>
                <a:spcPts val="2400"/>
              </a:spcBef>
              <a:spcAft>
                <a:spcPts val="0"/>
              </a:spcAft>
              <a:buClr>
                <a:schemeClr val="dk1"/>
              </a:buClr>
              <a:buSzPts val="1100"/>
              <a:buFont typeface="Arial"/>
              <a:buNone/>
            </a:pPr>
            <a:r>
              <a:rPr lang="en" i="1" dirty="0">
                <a:solidFill>
                  <a:schemeClr val="dk1"/>
                </a:solidFill>
              </a:rPr>
              <a:t> If you are moving anything above 20 gigs an hour, we recommend using an agent. In general, we recommend the Agent because it helps first with Performance - the agent can scale to higher transaction volumes. Second, it supports greater efficiency in your data movement given it is using the preferred way of reading data from the </a:t>
            </a:r>
            <a:r>
              <a:rPr lang="en" i="1" dirty="0" err="1">
                <a:solidFill>
                  <a:schemeClr val="dk1"/>
                </a:solidFill>
              </a:rPr>
              <a:t>database,and</a:t>
            </a:r>
            <a:r>
              <a:rPr lang="en" i="1" dirty="0">
                <a:solidFill>
                  <a:schemeClr val="dk1"/>
                </a:solidFill>
              </a:rPr>
              <a:t> third, it provides the highest level of security, offering compression and encrypting data over the network. </a:t>
            </a:r>
            <a:endParaRPr i="1" dirty="0">
              <a:solidFill>
                <a:schemeClr val="dk1"/>
              </a:solidFill>
            </a:endParaRPr>
          </a:p>
          <a:p>
            <a:pPr marL="0" lvl="0" indent="0" algn="l" rtl="0">
              <a:lnSpc>
                <a:spcPct val="115000"/>
              </a:lnSpc>
              <a:spcBef>
                <a:spcPts val="2400"/>
              </a:spcBef>
              <a:spcAft>
                <a:spcPts val="2400"/>
              </a:spcAft>
              <a:buClr>
                <a:schemeClr val="dk1"/>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0: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24" name="Google Shape;524;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1: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31" name="Google Shape;531;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1117dc9ec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1117dc9e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dirty="0">
                <a:solidFill>
                  <a:srgbClr val="1D1C1D"/>
                </a:solidFill>
                <a:highlight>
                  <a:srgbClr val="F8F8F8"/>
                </a:highlight>
              </a:rPr>
              <a:t>Add in data lake / destination. </a:t>
            </a:r>
            <a:endParaRPr sz="1150" dirty="0">
              <a:solidFill>
                <a:srgbClr val="1D1C1D"/>
              </a:solidFill>
              <a:highlight>
                <a:srgbClr val="F8F8F8"/>
              </a:highlight>
            </a:endParaRPr>
          </a:p>
        </p:txBody>
      </p:sp>
    </p:spTree>
    <p:extLst>
      <p:ext uri="{BB962C8B-B14F-4D97-AF65-F5344CB8AC3E}">
        <p14:creationId xmlns:p14="http://schemas.microsoft.com/office/powerpoint/2010/main" val="173022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0a56e93da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0a56e93da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109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0a56e93da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0a56e93da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358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1119d09bba2_3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0" name="Google Shape;1710;g1119d09bba2_3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Combined HVR + </a:t>
            </a:r>
            <a:r>
              <a:rPr lang="en" dirty="0" err="1"/>
              <a:t>Fivetran</a:t>
            </a:r>
            <a:r>
              <a:rPr lang="en" dirty="0"/>
              <a:t> logo wall</a:t>
            </a:r>
            <a:endParaRPr dirty="0"/>
          </a:p>
        </p:txBody>
      </p:sp>
    </p:spTree>
    <p:extLst>
      <p:ext uri="{BB962C8B-B14F-4D97-AF65-F5344CB8AC3E}">
        <p14:creationId xmlns:p14="http://schemas.microsoft.com/office/powerpoint/2010/main" val="167335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11057e08021_3_1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11057e08021_3_1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i="1">
                <a:solidFill>
                  <a:schemeClr val="dk1"/>
                </a:solidFill>
              </a:rPr>
              <a:t>And we do all of this - all this automation, scalability, and security with an incredible amount of reliability and support. We have 200+ engineers are ensuring your data is where it needs to be when you need to be, with 99.9% platform uptime, synching massive amounts of data and maintaining an incredible number of sources for our 3500+ customers.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1117dc9ec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1117dc9e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dirty="0">
                <a:solidFill>
                  <a:srgbClr val="1D1C1D"/>
                </a:solidFill>
                <a:highlight>
                  <a:srgbClr val="F8F8F8"/>
                </a:highlight>
              </a:rPr>
              <a:t>Add in data lake / destination. </a:t>
            </a:r>
            <a:endParaRPr sz="1150" dirty="0">
              <a:solidFill>
                <a:srgbClr val="1D1C1D"/>
              </a:solidFill>
              <a:highlight>
                <a:srgbClr val="F8F8F8"/>
              </a:highlight>
            </a:endParaRPr>
          </a:p>
        </p:txBody>
      </p:sp>
    </p:spTree>
    <p:extLst>
      <p:ext uri="{BB962C8B-B14F-4D97-AF65-F5344CB8AC3E}">
        <p14:creationId xmlns:p14="http://schemas.microsoft.com/office/powerpoint/2010/main" val="3249577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113bae52a97_6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113bae52a97_6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Our integration isn’t happening overnight. In the meantime, the best way to think of us is really as co-sellers of each other’s products. How do you know which company to go with? Well the good news is that there isn’t a bad choice. That being said, we can make recommendations based on your needs and use cases at a high-level. We are also happy to introduce you to our counterparts at the other company so you can learn more.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0fc9dad7d4_5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10fc9dad7d4_5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i="1" dirty="0">
                <a:solidFill>
                  <a:schemeClr val="dk1"/>
                </a:solidFill>
              </a:rPr>
              <a:t>As the acquisition of HVR occurred in late 2021, we are taking a thoughtful approach to integrating into one solution - for now, we are, as I mentioned maintaining separate workflows to properly handle the different kinds of data and the needs of that data. Here is an overview of what the architecture looks like. Now, obviously, if you are only moving one kind of data - you won’t experience the other - but it is important to see the full picture of what the solution set looks like.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110a56e93da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110a56e93da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0fc9dad7d4_5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10fc9dad7d4_5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i="1" dirty="0">
                <a:solidFill>
                  <a:schemeClr val="dk1"/>
                </a:solidFill>
              </a:rPr>
              <a:t>As the acquisition of HVR occurred in late 2021, we are taking a thoughtful approach to integrating into one solution - for now, we are, as I mentioned maintaining separate workflows to properly handle the different kinds of data and the needs of that data. Here is an overview of what the architecture looks like. Now, obviously, if you are only moving one kind of data - you won’t experience the other - but it is important to see the full picture of what the solution set looks like. </a:t>
            </a:r>
            <a:endParaRPr dirty="0"/>
          </a:p>
        </p:txBody>
      </p:sp>
    </p:spTree>
    <p:extLst>
      <p:ext uri="{BB962C8B-B14F-4D97-AF65-F5344CB8AC3E}">
        <p14:creationId xmlns:p14="http://schemas.microsoft.com/office/powerpoint/2010/main" val="1400631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itle Slide">
  <p:cSld name="CUSTOM_5">
    <p:bg>
      <p:bgPr>
        <a:solidFill>
          <a:schemeClr val="accent2"/>
        </a:solidFill>
        <a:effectLst/>
      </p:bgPr>
    </p:bg>
    <p:spTree>
      <p:nvGrpSpPr>
        <p:cNvPr id="1" name="Shape 6"/>
        <p:cNvGrpSpPr/>
        <p:nvPr/>
      </p:nvGrpSpPr>
      <p:grpSpPr>
        <a:xfrm>
          <a:off x="0" y="0"/>
          <a:ext cx="0" cy="0"/>
          <a:chOff x="0" y="0"/>
          <a:chExt cx="0" cy="0"/>
        </a:xfrm>
      </p:grpSpPr>
      <p:sp>
        <p:nvSpPr>
          <p:cNvPr id="7" name="Google Shape;7;p2"/>
          <p:cNvSpPr txBox="1">
            <a:spLocks noGrp="1"/>
          </p:cNvSpPr>
          <p:nvPr>
            <p:ph type="subTitle" idx="1"/>
          </p:nvPr>
        </p:nvSpPr>
        <p:spPr>
          <a:xfrm>
            <a:off x="329153" y="342900"/>
            <a:ext cx="2485800" cy="31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1pPr>
            <a:lvl2pPr lvl="1"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2pPr>
            <a:lvl3pPr lvl="2"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3pPr>
            <a:lvl4pPr lvl="3"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4pPr>
            <a:lvl5pPr lvl="4"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5pPr>
            <a:lvl6pPr lvl="5"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6pPr>
            <a:lvl7pPr lvl="6"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7pPr>
            <a:lvl8pPr lvl="7"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8pPr>
            <a:lvl9pPr lvl="8"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9pPr>
          </a:lstStyle>
          <a:p>
            <a:r>
              <a:rPr lang="fr-FR"/>
              <a:t>Modifiez le style des sous-titres du masque</a:t>
            </a:r>
            <a:endParaRPr/>
          </a:p>
        </p:txBody>
      </p:sp>
      <p:sp>
        <p:nvSpPr>
          <p:cNvPr id="8" name="Google Shape;8;p2"/>
          <p:cNvSpPr txBox="1">
            <a:spLocks noGrp="1"/>
          </p:cNvSpPr>
          <p:nvPr>
            <p:ph type="title"/>
          </p:nvPr>
        </p:nvSpPr>
        <p:spPr>
          <a:xfrm>
            <a:off x="329153" y="1457325"/>
            <a:ext cx="5364000" cy="22290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5400"/>
              <a:buFont typeface="DM Sans"/>
              <a:buNone/>
              <a:defRPr sz="5400" b="1">
                <a:solidFill>
                  <a:schemeClr val="lt1"/>
                </a:solidFill>
                <a:latin typeface="DM Sans"/>
                <a:ea typeface="DM Sans"/>
                <a:cs typeface="DM Sans"/>
                <a:sym typeface="DM Sans"/>
              </a:defRPr>
            </a:lvl1pPr>
            <a:lvl2pPr lvl="1"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2pPr>
            <a:lvl3pPr lvl="2"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3pPr>
            <a:lvl4pPr lvl="3"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4pPr>
            <a:lvl5pPr lvl="4"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5pPr>
            <a:lvl6pPr lvl="5"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6pPr>
            <a:lvl7pPr lvl="6"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7pPr>
            <a:lvl8pPr lvl="7"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8pPr>
            <a:lvl9pPr lvl="8"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9pPr>
          </a:lstStyle>
          <a:p>
            <a:r>
              <a:rPr lang="fr-FR"/>
              <a:t>Modifiez le style du titre</a:t>
            </a:r>
            <a:endParaRPr/>
          </a:p>
        </p:txBody>
      </p:sp>
      <p:pic>
        <p:nvPicPr>
          <p:cNvPr id="9" name="Google Shape;9;p2"/>
          <p:cNvPicPr preferRelativeResize="0"/>
          <p:nvPr/>
        </p:nvPicPr>
        <p:blipFill>
          <a:blip r:embed="rId2">
            <a:alphaModFix/>
          </a:blip>
          <a:stretch>
            <a:fillRect/>
          </a:stretch>
        </p:blipFill>
        <p:spPr>
          <a:xfrm>
            <a:off x="272010" y="4449175"/>
            <a:ext cx="1146428" cy="408524"/>
          </a:xfrm>
          <a:prstGeom prst="rect">
            <a:avLst/>
          </a:prstGeom>
          <a:noFill/>
          <a:ln>
            <a:noFill/>
          </a:ln>
        </p:spPr>
      </p:pic>
      <p:sp>
        <p:nvSpPr>
          <p:cNvPr id="10" name="Google Shape;10;p2"/>
          <p:cNvSpPr txBox="1">
            <a:spLocks noGrp="1"/>
          </p:cNvSpPr>
          <p:nvPr>
            <p:ph type="subTitle" idx="2"/>
          </p:nvPr>
        </p:nvSpPr>
        <p:spPr>
          <a:xfrm>
            <a:off x="6329115" y="342900"/>
            <a:ext cx="2485800" cy="311100"/>
          </a:xfrm>
          <a:prstGeom prst="rect">
            <a:avLst/>
          </a:prstGeom>
          <a:noFill/>
          <a:ln>
            <a:noFill/>
          </a:ln>
        </p:spPr>
        <p:txBody>
          <a:bodyPr spcFirstLastPara="1" wrap="square" lIns="0" tIns="0" rIns="0" bIns="0" anchor="t" anchorCtr="0">
            <a:noAutofit/>
          </a:bodyPr>
          <a:lstStyle>
            <a:lvl1pPr lvl="0"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1pPr>
            <a:lvl2pPr lvl="1"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2pPr>
            <a:lvl3pPr lvl="2"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3pPr>
            <a:lvl4pPr lvl="3"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4pPr>
            <a:lvl5pPr lvl="4"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5pPr>
            <a:lvl6pPr lvl="5"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6pPr>
            <a:lvl7pPr lvl="6"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7pPr>
            <a:lvl8pPr lvl="7"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8pPr>
            <a:lvl9pPr lvl="8" algn="r"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9pPr>
          </a:lstStyle>
          <a:p>
            <a:r>
              <a:rPr lang="fr-FR"/>
              <a:t>Modifiez le style des sous-titres du masque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5 Photo Slide">
  <p:cSld name="TITLE_8_2_7">
    <p:spTree>
      <p:nvGrpSpPr>
        <p:cNvPr id="1" name="Shape 121"/>
        <p:cNvGrpSpPr/>
        <p:nvPr/>
      </p:nvGrpSpPr>
      <p:grpSpPr>
        <a:xfrm>
          <a:off x="0" y="0"/>
          <a:ext cx="0" cy="0"/>
          <a:chOff x="0" y="0"/>
          <a:chExt cx="0" cy="0"/>
        </a:xfrm>
      </p:grpSpPr>
      <p:sp>
        <p:nvSpPr>
          <p:cNvPr id="122" name="Google Shape;122;p13"/>
          <p:cNvSpPr txBox="1">
            <a:spLocks noGrp="1"/>
          </p:cNvSpPr>
          <p:nvPr>
            <p:ph type="title"/>
          </p:nvPr>
        </p:nvSpPr>
        <p:spPr>
          <a:xfrm>
            <a:off x="4001171" y="731925"/>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123" name="Google Shape;123;p13"/>
          <p:cNvSpPr txBox="1">
            <a:spLocks noGrp="1"/>
          </p:cNvSpPr>
          <p:nvPr>
            <p:ph type="body" idx="1"/>
          </p:nvPr>
        </p:nvSpPr>
        <p:spPr>
          <a:xfrm>
            <a:off x="4001171" y="3686175"/>
            <a:ext cx="2692200" cy="282900"/>
          </a:xfrm>
          <a:prstGeom prst="rect">
            <a:avLst/>
          </a:prstGeom>
          <a:noFill/>
          <a:ln>
            <a:noFill/>
          </a:ln>
        </p:spPr>
        <p:txBody>
          <a:bodyPr spcFirstLastPara="1" wrap="square" lIns="0" tIns="0" rIns="0" bIns="0" anchor="t" anchorCtr="0">
            <a:noAutofit/>
          </a:bodyPr>
          <a:lstStyle>
            <a:lvl1pPr marL="457200" lvl="0"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1pPr>
            <a:lvl2pPr marL="914400" lvl="1"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2pPr>
            <a:lvl3pPr marL="1371600" lvl="2"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3pPr>
            <a:lvl4pPr marL="1828800" lvl="3"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4pPr>
            <a:lvl5pPr marL="2286000" lvl="4"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5pPr>
            <a:lvl6pPr marL="2743200" lvl="5"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6pPr>
            <a:lvl7pPr marL="3200400" lvl="6"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7pPr>
            <a:lvl8pPr marL="3657600" lvl="7"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8pPr>
            <a:lvl9pPr marL="4114800" lvl="8" indent="-336550" rtl="0">
              <a:spcBef>
                <a:spcPts val="0"/>
              </a:spcBef>
              <a:spcAft>
                <a:spcPts val="0"/>
              </a:spcAft>
              <a:buClr>
                <a:schemeClr val="lt2"/>
              </a:buClr>
              <a:buSzPts val="1700"/>
              <a:buFont typeface="DM Sans"/>
              <a:buChar char="■"/>
              <a:defRPr sz="1700" b="1">
                <a:solidFill>
                  <a:schemeClr val="lt2"/>
                </a:solidFill>
                <a:latin typeface="DM Sans"/>
                <a:ea typeface="DM Sans"/>
                <a:cs typeface="DM Sans"/>
                <a:sym typeface="DM Sans"/>
              </a:defRPr>
            </a:lvl9pPr>
          </a:lstStyle>
          <a:p>
            <a:pPr lvl="0"/>
            <a:r>
              <a:rPr lang="fr-FR"/>
              <a:t>Cliquez pour modifier les styles du texte du masque</a:t>
            </a:r>
          </a:p>
        </p:txBody>
      </p:sp>
      <p:sp>
        <p:nvSpPr>
          <p:cNvPr id="124" name="Google Shape;124;p13"/>
          <p:cNvSpPr>
            <a:spLocks noGrp="1"/>
          </p:cNvSpPr>
          <p:nvPr>
            <p:ph type="pic" idx="2"/>
          </p:nvPr>
        </p:nvSpPr>
        <p:spPr>
          <a:xfrm>
            <a:off x="94" y="0"/>
            <a:ext cx="3507900" cy="5143500"/>
          </a:xfrm>
          <a:prstGeom prst="rect">
            <a:avLst/>
          </a:prstGeom>
          <a:noFill/>
          <a:ln>
            <a:noFill/>
          </a:ln>
        </p:spPr>
      </p:sp>
      <p:pic>
        <p:nvPicPr>
          <p:cNvPr id="125" name="Google Shape;125;p13"/>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26" name="Google Shape;126;p13"/>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127" name="Google Shape;127;p13"/>
          <p:cNvSpPr txBox="1">
            <a:spLocks noGrp="1"/>
          </p:cNvSpPr>
          <p:nvPr>
            <p:ph type="subTitle" idx="3"/>
          </p:nvPr>
        </p:nvSpPr>
        <p:spPr>
          <a:xfrm>
            <a:off x="4001171" y="342900"/>
            <a:ext cx="2692200" cy="229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1pPr>
            <a:lvl2pPr lvl="1"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2pPr>
            <a:lvl3pPr lvl="2"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3pPr>
            <a:lvl4pPr lvl="3"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4pPr>
            <a:lvl5pPr lvl="4"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5pPr>
            <a:lvl6pPr lvl="5"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6pPr>
            <a:lvl7pPr lvl="6"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7pPr>
            <a:lvl8pPr lvl="7"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8pPr>
            <a:lvl9pPr lvl="8"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9pPr>
          </a:lstStyle>
          <a:p>
            <a:r>
              <a:rPr lang="fr-FR"/>
              <a:t>Modifiez le style des sous-titres du masque</a:t>
            </a:r>
            <a:endParaRPr/>
          </a:p>
        </p:txBody>
      </p:sp>
      <p:sp>
        <p:nvSpPr>
          <p:cNvPr id="128" name="Google Shape;128;p13"/>
          <p:cNvSpPr txBox="1">
            <a:spLocks noGrp="1"/>
          </p:cNvSpPr>
          <p:nvPr>
            <p:ph type="body" idx="4"/>
          </p:nvPr>
        </p:nvSpPr>
        <p:spPr>
          <a:xfrm>
            <a:off x="4001171" y="4136231"/>
            <a:ext cx="1631400" cy="557100"/>
          </a:xfrm>
          <a:prstGeom prst="rect">
            <a:avLst/>
          </a:prstGeom>
          <a:noFill/>
          <a:ln>
            <a:noFill/>
          </a:ln>
        </p:spPr>
        <p:txBody>
          <a:bodyPr spcFirstLastPara="1" wrap="square" lIns="0" tIns="0" rIns="0" bIns="0" anchor="t" anchorCtr="0">
            <a:noAutofit/>
          </a:bodyPr>
          <a:lstStyle>
            <a:lvl1pPr marL="457200" lvl="0"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1pPr>
            <a:lvl2pPr marL="914400" lvl="1"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2pPr>
            <a:lvl3pPr marL="1371600" lvl="2"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3pPr>
            <a:lvl4pPr marL="1828800" lvl="3"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4pPr>
            <a:lvl5pPr marL="2286000" lvl="4"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5pPr>
            <a:lvl6pPr marL="2743200" lvl="5"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6pPr>
            <a:lvl7pPr marL="3200400" lvl="6"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7pPr>
            <a:lvl8pPr marL="3657600" lvl="7"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8pPr>
            <a:lvl9pPr marL="4114800" lvl="8"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9pPr>
          </a:lstStyle>
          <a:p>
            <a:pPr lvl="0"/>
            <a:r>
              <a:rPr lang="fr-FR"/>
              <a:t>Cliquez pour modifier les styles du texte du masque</a:t>
            </a:r>
          </a:p>
        </p:txBody>
      </p:sp>
      <p:sp>
        <p:nvSpPr>
          <p:cNvPr id="129" name="Google Shape;129;p13"/>
          <p:cNvSpPr txBox="1">
            <a:spLocks noGrp="1"/>
          </p:cNvSpPr>
          <p:nvPr>
            <p:ph type="subTitle" idx="5"/>
          </p:nvPr>
        </p:nvSpPr>
        <p:spPr>
          <a:xfrm>
            <a:off x="4001171" y="2022750"/>
            <a:ext cx="31215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5 Photo Slide 2">
  <p:cSld name="TITLE_8_2_7_1">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29153" y="342900"/>
            <a:ext cx="5742900" cy="5571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132" name="Google Shape;132;p14"/>
          <p:cNvSpPr txBox="1">
            <a:spLocks noGrp="1"/>
          </p:cNvSpPr>
          <p:nvPr>
            <p:ph type="body" idx="1"/>
          </p:nvPr>
        </p:nvSpPr>
        <p:spPr>
          <a:xfrm>
            <a:off x="329153" y="3543300"/>
            <a:ext cx="2121600" cy="2829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9pPr>
          </a:lstStyle>
          <a:p>
            <a:pPr lvl="0"/>
            <a:r>
              <a:rPr lang="fr-FR"/>
              <a:t>Cliquez pour modifier les styles du texte du masque</a:t>
            </a:r>
          </a:p>
        </p:txBody>
      </p:sp>
      <p:sp>
        <p:nvSpPr>
          <p:cNvPr id="133" name="Google Shape;133;p14"/>
          <p:cNvSpPr>
            <a:spLocks noGrp="1"/>
          </p:cNvSpPr>
          <p:nvPr>
            <p:ph type="pic" idx="2"/>
          </p:nvPr>
        </p:nvSpPr>
        <p:spPr>
          <a:xfrm>
            <a:off x="329153" y="1153500"/>
            <a:ext cx="1631400" cy="2232300"/>
          </a:xfrm>
          <a:prstGeom prst="rect">
            <a:avLst/>
          </a:prstGeom>
          <a:noFill/>
          <a:ln>
            <a:noFill/>
          </a:ln>
        </p:spPr>
      </p:sp>
      <p:pic>
        <p:nvPicPr>
          <p:cNvPr id="134" name="Google Shape;134;p14"/>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35" name="Google Shape;135;p14"/>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136" name="Google Shape;136;p14"/>
          <p:cNvSpPr txBox="1">
            <a:spLocks noGrp="1"/>
          </p:cNvSpPr>
          <p:nvPr>
            <p:ph type="body" idx="3"/>
          </p:nvPr>
        </p:nvSpPr>
        <p:spPr>
          <a:xfrm>
            <a:off x="329153" y="3871613"/>
            <a:ext cx="1631400" cy="557100"/>
          </a:xfrm>
          <a:prstGeom prst="rect">
            <a:avLst/>
          </a:prstGeom>
          <a:noFill/>
          <a:ln>
            <a:noFill/>
          </a:ln>
        </p:spPr>
        <p:txBody>
          <a:bodyPr spcFirstLastPara="1" wrap="square" lIns="0" tIns="0" rIns="0" bIns="0" anchor="t" anchorCtr="0">
            <a:noAutofit/>
          </a:bodyPr>
          <a:lstStyle>
            <a:lvl1pPr marL="457200" lvl="0"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1pPr>
            <a:lvl2pPr marL="914400" lvl="1"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2pPr>
            <a:lvl3pPr marL="1371600" lvl="2"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3pPr>
            <a:lvl4pPr marL="1828800" lvl="3"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4pPr>
            <a:lvl5pPr marL="2286000" lvl="4"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5pPr>
            <a:lvl6pPr marL="2743200" lvl="5"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6pPr>
            <a:lvl7pPr marL="3200400" lvl="6"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7pPr>
            <a:lvl8pPr marL="3657600" lvl="7"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8pPr>
            <a:lvl9pPr marL="4114800" lvl="8"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9pPr>
          </a:lstStyle>
          <a:p>
            <a:pPr lvl="0"/>
            <a:r>
              <a:rPr lang="fr-FR"/>
              <a:t>Cliquez pour modifier les styles du texte du masque</a:t>
            </a:r>
          </a:p>
        </p:txBody>
      </p:sp>
      <p:sp>
        <p:nvSpPr>
          <p:cNvPr id="137" name="Google Shape;137;p14"/>
          <p:cNvSpPr>
            <a:spLocks noGrp="1"/>
          </p:cNvSpPr>
          <p:nvPr>
            <p:ph type="pic" idx="4"/>
          </p:nvPr>
        </p:nvSpPr>
        <p:spPr>
          <a:xfrm>
            <a:off x="2613882" y="1153500"/>
            <a:ext cx="1631400" cy="2232300"/>
          </a:xfrm>
          <a:prstGeom prst="rect">
            <a:avLst/>
          </a:prstGeom>
          <a:noFill/>
          <a:ln>
            <a:noFill/>
          </a:ln>
        </p:spPr>
      </p:sp>
      <p:sp>
        <p:nvSpPr>
          <p:cNvPr id="138" name="Google Shape;138;p14"/>
          <p:cNvSpPr>
            <a:spLocks noGrp="1"/>
          </p:cNvSpPr>
          <p:nvPr>
            <p:ph type="pic" idx="5"/>
          </p:nvPr>
        </p:nvSpPr>
        <p:spPr>
          <a:xfrm>
            <a:off x="4898612" y="1153500"/>
            <a:ext cx="1631400" cy="2232300"/>
          </a:xfrm>
          <a:prstGeom prst="rect">
            <a:avLst/>
          </a:prstGeom>
          <a:noFill/>
          <a:ln>
            <a:noFill/>
          </a:ln>
        </p:spPr>
      </p:sp>
      <p:sp>
        <p:nvSpPr>
          <p:cNvPr id="139" name="Google Shape;139;p14"/>
          <p:cNvSpPr>
            <a:spLocks noGrp="1"/>
          </p:cNvSpPr>
          <p:nvPr>
            <p:ph type="pic" idx="6"/>
          </p:nvPr>
        </p:nvSpPr>
        <p:spPr>
          <a:xfrm>
            <a:off x="7183342" y="1153500"/>
            <a:ext cx="1631400" cy="2232300"/>
          </a:xfrm>
          <a:prstGeom prst="rect">
            <a:avLst/>
          </a:prstGeom>
          <a:noFill/>
          <a:ln>
            <a:noFill/>
          </a:ln>
        </p:spPr>
      </p:sp>
      <p:sp>
        <p:nvSpPr>
          <p:cNvPr id="140" name="Google Shape;140;p14"/>
          <p:cNvSpPr txBox="1">
            <a:spLocks noGrp="1"/>
          </p:cNvSpPr>
          <p:nvPr>
            <p:ph type="body" idx="7"/>
          </p:nvPr>
        </p:nvSpPr>
        <p:spPr>
          <a:xfrm>
            <a:off x="2613882" y="3543300"/>
            <a:ext cx="2121600" cy="2829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9pPr>
          </a:lstStyle>
          <a:p>
            <a:pPr lvl="0"/>
            <a:r>
              <a:rPr lang="fr-FR"/>
              <a:t>Cliquez pour modifier les styles du texte du masque</a:t>
            </a:r>
          </a:p>
        </p:txBody>
      </p:sp>
      <p:sp>
        <p:nvSpPr>
          <p:cNvPr id="141" name="Google Shape;141;p14"/>
          <p:cNvSpPr txBox="1">
            <a:spLocks noGrp="1"/>
          </p:cNvSpPr>
          <p:nvPr>
            <p:ph type="body" idx="8"/>
          </p:nvPr>
        </p:nvSpPr>
        <p:spPr>
          <a:xfrm>
            <a:off x="2613882" y="3871613"/>
            <a:ext cx="1631400" cy="557100"/>
          </a:xfrm>
          <a:prstGeom prst="rect">
            <a:avLst/>
          </a:prstGeom>
          <a:noFill/>
          <a:ln>
            <a:noFill/>
          </a:ln>
        </p:spPr>
        <p:txBody>
          <a:bodyPr spcFirstLastPara="1" wrap="square" lIns="0" tIns="0" rIns="0" bIns="0" anchor="t" anchorCtr="0">
            <a:noAutofit/>
          </a:bodyPr>
          <a:lstStyle>
            <a:lvl1pPr marL="457200" lvl="0"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1pPr>
            <a:lvl2pPr marL="914400" lvl="1"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2pPr>
            <a:lvl3pPr marL="1371600" lvl="2"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3pPr>
            <a:lvl4pPr marL="1828800" lvl="3"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4pPr>
            <a:lvl5pPr marL="2286000" lvl="4"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5pPr>
            <a:lvl6pPr marL="2743200" lvl="5"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6pPr>
            <a:lvl7pPr marL="3200400" lvl="6"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7pPr>
            <a:lvl8pPr marL="3657600" lvl="7"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8pPr>
            <a:lvl9pPr marL="4114800" lvl="8"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9pPr>
          </a:lstStyle>
          <a:p>
            <a:pPr lvl="0"/>
            <a:r>
              <a:rPr lang="fr-FR"/>
              <a:t>Cliquez pour modifier les styles du texte du masque</a:t>
            </a:r>
          </a:p>
        </p:txBody>
      </p:sp>
      <p:sp>
        <p:nvSpPr>
          <p:cNvPr id="142" name="Google Shape;142;p14"/>
          <p:cNvSpPr txBox="1">
            <a:spLocks noGrp="1"/>
          </p:cNvSpPr>
          <p:nvPr>
            <p:ph type="body" idx="9"/>
          </p:nvPr>
        </p:nvSpPr>
        <p:spPr>
          <a:xfrm>
            <a:off x="4898612" y="3543300"/>
            <a:ext cx="2121600" cy="2829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9pPr>
          </a:lstStyle>
          <a:p>
            <a:pPr lvl="0"/>
            <a:r>
              <a:rPr lang="fr-FR"/>
              <a:t>Cliquez pour modifier les styles du texte du masque</a:t>
            </a:r>
          </a:p>
        </p:txBody>
      </p:sp>
      <p:sp>
        <p:nvSpPr>
          <p:cNvPr id="143" name="Google Shape;143;p14"/>
          <p:cNvSpPr txBox="1">
            <a:spLocks noGrp="1"/>
          </p:cNvSpPr>
          <p:nvPr>
            <p:ph type="body" idx="13"/>
          </p:nvPr>
        </p:nvSpPr>
        <p:spPr>
          <a:xfrm>
            <a:off x="4898612" y="3871613"/>
            <a:ext cx="1631400" cy="557100"/>
          </a:xfrm>
          <a:prstGeom prst="rect">
            <a:avLst/>
          </a:prstGeom>
          <a:noFill/>
          <a:ln>
            <a:noFill/>
          </a:ln>
        </p:spPr>
        <p:txBody>
          <a:bodyPr spcFirstLastPara="1" wrap="square" lIns="0" tIns="0" rIns="0" bIns="0" anchor="t" anchorCtr="0">
            <a:noAutofit/>
          </a:bodyPr>
          <a:lstStyle>
            <a:lvl1pPr marL="457200" lvl="0"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1pPr>
            <a:lvl2pPr marL="914400" lvl="1"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2pPr>
            <a:lvl3pPr marL="1371600" lvl="2"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3pPr>
            <a:lvl4pPr marL="1828800" lvl="3"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4pPr>
            <a:lvl5pPr marL="2286000" lvl="4"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5pPr>
            <a:lvl6pPr marL="2743200" lvl="5"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6pPr>
            <a:lvl7pPr marL="3200400" lvl="6"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7pPr>
            <a:lvl8pPr marL="3657600" lvl="7"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8pPr>
            <a:lvl9pPr marL="4114800" lvl="8"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9pPr>
          </a:lstStyle>
          <a:p>
            <a:pPr lvl="0"/>
            <a:r>
              <a:rPr lang="fr-FR"/>
              <a:t>Cliquez pour modifier les styles du texte du masque</a:t>
            </a:r>
          </a:p>
        </p:txBody>
      </p:sp>
      <p:sp>
        <p:nvSpPr>
          <p:cNvPr id="144" name="Google Shape;144;p14"/>
          <p:cNvSpPr txBox="1">
            <a:spLocks noGrp="1"/>
          </p:cNvSpPr>
          <p:nvPr>
            <p:ph type="body" idx="14"/>
          </p:nvPr>
        </p:nvSpPr>
        <p:spPr>
          <a:xfrm>
            <a:off x="7183342" y="3543300"/>
            <a:ext cx="2121600" cy="2829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b="1">
                <a:solidFill>
                  <a:schemeClr val="lt2"/>
                </a:solidFill>
                <a:latin typeface="DM Sans"/>
                <a:ea typeface="DM Sans"/>
                <a:cs typeface="DM Sans"/>
                <a:sym typeface="DM Sans"/>
              </a:defRPr>
            </a:lvl9pPr>
          </a:lstStyle>
          <a:p>
            <a:pPr lvl="0"/>
            <a:r>
              <a:rPr lang="fr-FR"/>
              <a:t>Cliquez pour modifier les styles du texte du masque</a:t>
            </a:r>
          </a:p>
        </p:txBody>
      </p:sp>
      <p:sp>
        <p:nvSpPr>
          <p:cNvPr id="145" name="Google Shape;145;p14"/>
          <p:cNvSpPr txBox="1">
            <a:spLocks noGrp="1"/>
          </p:cNvSpPr>
          <p:nvPr>
            <p:ph type="body" idx="15"/>
          </p:nvPr>
        </p:nvSpPr>
        <p:spPr>
          <a:xfrm>
            <a:off x="7183342" y="3871613"/>
            <a:ext cx="1631400" cy="557100"/>
          </a:xfrm>
          <a:prstGeom prst="rect">
            <a:avLst/>
          </a:prstGeom>
          <a:noFill/>
          <a:ln>
            <a:noFill/>
          </a:ln>
        </p:spPr>
        <p:txBody>
          <a:bodyPr spcFirstLastPara="1" wrap="square" lIns="0" tIns="0" rIns="0" bIns="0" anchor="t" anchorCtr="0">
            <a:noAutofit/>
          </a:bodyPr>
          <a:lstStyle>
            <a:lvl1pPr marL="457200" lvl="0"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1pPr>
            <a:lvl2pPr marL="914400" lvl="1"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2pPr>
            <a:lvl3pPr marL="1371600" lvl="2"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3pPr>
            <a:lvl4pPr marL="1828800" lvl="3"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4pPr>
            <a:lvl5pPr marL="2286000" lvl="4"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5pPr>
            <a:lvl6pPr marL="2743200" lvl="5"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6pPr>
            <a:lvl7pPr marL="3200400" lvl="6"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7pPr>
            <a:lvl8pPr marL="3657600" lvl="7"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8pPr>
            <a:lvl9pPr marL="4114800" lvl="8" indent="-285750" rtl="0">
              <a:spcBef>
                <a:spcPts val="0"/>
              </a:spcBef>
              <a:spcAft>
                <a:spcPts val="0"/>
              </a:spcAft>
              <a:buClr>
                <a:schemeClr val="lt2"/>
              </a:buClr>
              <a:buSzPts val="900"/>
              <a:buFont typeface="DM Sans"/>
              <a:buChar char="■"/>
              <a:defRPr sz="900">
                <a:solidFill>
                  <a:schemeClr val="lt2"/>
                </a:solidFill>
                <a:latin typeface="DM Sans"/>
                <a:ea typeface="DM Sans"/>
                <a:cs typeface="DM Sans"/>
                <a:sym typeface="DM Sans"/>
              </a:defRPr>
            </a:lvl9pPr>
          </a:lstStyle>
          <a:p>
            <a:pPr lvl="0"/>
            <a:r>
              <a:rPr lang="fr-FR"/>
              <a:t>Cliquez pour modifier les styles du texte du masque</a:t>
            </a: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4 Graph Slide">
  <p:cSld name="TITLE_8_2_6">
    <p:spTree>
      <p:nvGrpSpPr>
        <p:cNvPr id="1" name="Shape 146"/>
        <p:cNvGrpSpPr/>
        <p:nvPr/>
      </p:nvGrpSpPr>
      <p:grpSpPr>
        <a:xfrm>
          <a:off x="0" y="0"/>
          <a:ext cx="0" cy="0"/>
          <a:chOff x="0" y="0"/>
          <a:chExt cx="0" cy="0"/>
        </a:xfrm>
      </p:grpSpPr>
      <p:sp>
        <p:nvSpPr>
          <p:cNvPr id="147" name="Google Shape;147;p15"/>
          <p:cNvSpPr/>
          <p:nvPr/>
        </p:nvSpPr>
        <p:spPr>
          <a:xfrm>
            <a:off x="28" y="977991"/>
            <a:ext cx="9144000" cy="35928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148" name="Google Shape;148;p15"/>
          <p:cNvSpPr txBox="1">
            <a:spLocks noGrp="1"/>
          </p:cNvSpPr>
          <p:nvPr>
            <p:ph type="title"/>
          </p:nvPr>
        </p:nvSpPr>
        <p:spPr>
          <a:xfrm>
            <a:off x="1950572" y="296559"/>
            <a:ext cx="5242800" cy="559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algn="ctr" rtl="0">
              <a:spcBef>
                <a:spcPts val="0"/>
              </a:spcBef>
              <a:spcAft>
                <a:spcPts val="0"/>
              </a:spcAft>
              <a:buSzPts val="2700"/>
              <a:buFont typeface="DM Sans"/>
              <a:buNone/>
              <a:defRPr sz="2700" b="1">
                <a:latin typeface="DM Sans"/>
                <a:ea typeface="DM Sans"/>
                <a:cs typeface="DM Sans"/>
                <a:sym typeface="DM Sans"/>
              </a:defRPr>
            </a:lvl2pPr>
            <a:lvl3pPr lvl="2" algn="ctr" rtl="0">
              <a:spcBef>
                <a:spcPts val="0"/>
              </a:spcBef>
              <a:spcAft>
                <a:spcPts val="0"/>
              </a:spcAft>
              <a:buSzPts val="2700"/>
              <a:buFont typeface="DM Sans"/>
              <a:buNone/>
              <a:defRPr sz="2700" b="1">
                <a:latin typeface="DM Sans"/>
                <a:ea typeface="DM Sans"/>
                <a:cs typeface="DM Sans"/>
                <a:sym typeface="DM Sans"/>
              </a:defRPr>
            </a:lvl3pPr>
            <a:lvl4pPr lvl="3" algn="ctr" rtl="0">
              <a:spcBef>
                <a:spcPts val="0"/>
              </a:spcBef>
              <a:spcAft>
                <a:spcPts val="0"/>
              </a:spcAft>
              <a:buSzPts val="2700"/>
              <a:buFont typeface="DM Sans"/>
              <a:buNone/>
              <a:defRPr sz="2700" b="1">
                <a:latin typeface="DM Sans"/>
                <a:ea typeface="DM Sans"/>
                <a:cs typeface="DM Sans"/>
                <a:sym typeface="DM Sans"/>
              </a:defRPr>
            </a:lvl4pPr>
            <a:lvl5pPr lvl="4" algn="ctr" rtl="0">
              <a:spcBef>
                <a:spcPts val="0"/>
              </a:spcBef>
              <a:spcAft>
                <a:spcPts val="0"/>
              </a:spcAft>
              <a:buSzPts val="2700"/>
              <a:buFont typeface="DM Sans"/>
              <a:buNone/>
              <a:defRPr sz="2700" b="1">
                <a:latin typeface="DM Sans"/>
                <a:ea typeface="DM Sans"/>
                <a:cs typeface="DM Sans"/>
                <a:sym typeface="DM Sans"/>
              </a:defRPr>
            </a:lvl5pPr>
            <a:lvl6pPr lvl="5" algn="ctr" rtl="0">
              <a:spcBef>
                <a:spcPts val="0"/>
              </a:spcBef>
              <a:spcAft>
                <a:spcPts val="0"/>
              </a:spcAft>
              <a:buSzPts val="2700"/>
              <a:buFont typeface="DM Sans"/>
              <a:buNone/>
              <a:defRPr sz="2700" b="1">
                <a:latin typeface="DM Sans"/>
                <a:ea typeface="DM Sans"/>
                <a:cs typeface="DM Sans"/>
                <a:sym typeface="DM Sans"/>
              </a:defRPr>
            </a:lvl6pPr>
            <a:lvl7pPr lvl="6" algn="ctr" rtl="0">
              <a:spcBef>
                <a:spcPts val="0"/>
              </a:spcBef>
              <a:spcAft>
                <a:spcPts val="0"/>
              </a:spcAft>
              <a:buSzPts val="2700"/>
              <a:buFont typeface="DM Sans"/>
              <a:buNone/>
              <a:defRPr sz="2700" b="1">
                <a:latin typeface="DM Sans"/>
                <a:ea typeface="DM Sans"/>
                <a:cs typeface="DM Sans"/>
                <a:sym typeface="DM Sans"/>
              </a:defRPr>
            </a:lvl7pPr>
            <a:lvl8pPr lvl="7" algn="ctr" rtl="0">
              <a:spcBef>
                <a:spcPts val="0"/>
              </a:spcBef>
              <a:spcAft>
                <a:spcPts val="0"/>
              </a:spcAft>
              <a:buSzPts val="2700"/>
              <a:buFont typeface="DM Sans"/>
              <a:buNone/>
              <a:defRPr sz="2700" b="1">
                <a:latin typeface="DM Sans"/>
                <a:ea typeface="DM Sans"/>
                <a:cs typeface="DM Sans"/>
                <a:sym typeface="DM Sans"/>
              </a:defRPr>
            </a:lvl8pPr>
            <a:lvl9pPr lvl="8" algn="ctr" rtl="0">
              <a:spcBef>
                <a:spcPts val="0"/>
              </a:spcBef>
              <a:spcAft>
                <a:spcPts val="0"/>
              </a:spcAft>
              <a:buSzPts val="2700"/>
              <a:buFont typeface="DM Sans"/>
              <a:buNone/>
              <a:defRPr sz="2700" b="1">
                <a:latin typeface="DM Sans"/>
                <a:ea typeface="DM Sans"/>
                <a:cs typeface="DM Sans"/>
                <a:sym typeface="DM Sans"/>
              </a:defRPr>
            </a:lvl9pPr>
          </a:lstStyle>
          <a:p>
            <a:r>
              <a:rPr lang="fr-FR"/>
              <a:t>Modifiez le style du titre</a:t>
            </a:r>
            <a:endParaRPr/>
          </a:p>
        </p:txBody>
      </p:sp>
      <p:pic>
        <p:nvPicPr>
          <p:cNvPr id="149" name="Google Shape;149;p15"/>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50" name="Google Shape;150;p15"/>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5 Split Slide 1">
  <p:cSld name="TITLE_8_2_6_1">
    <p:spTree>
      <p:nvGrpSpPr>
        <p:cNvPr id="1" name="Shape 151"/>
        <p:cNvGrpSpPr/>
        <p:nvPr/>
      </p:nvGrpSpPr>
      <p:grpSpPr>
        <a:xfrm>
          <a:off x="0" y="0"/>
          <a:ext cx="0" cy="0"/>
          <a:chOff x="0" y="0"/>
          <a:chExt cx="0" cy="0"/>
        </a:xfrm>
      </p:grpSpPr>
      <p:sp>
        <p:nvSpPr>
          <p:cNvPr id="152" name="Google Shape;152;p16"/>
          <p:cNvSpPr/>
          <p:nvPr/>
        </p:nvSpPr>
        <p:spPr>
          <a:xfrm>
            <a:off x="-2606" y="0"/>
            <a:ext cx="9144000" cy="2014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153" name="Google Shape;153;p16"/>
          <p:cNvSpPr txBox="1">
            <a:spLocks noGrp="1"/>
          </p:cNvSpPr>
          <p:nvPr>
            <p:ph type="title"/>
          </p:nvPr>
        </p:nvSpPr>
        <p:spPr>
          <a:xfrm>
            <a:off x="329153" y="342900"/>
            <a:ext cx="59466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154" name="Google Shape;154;p16"/>
          <p:cNvSpPr txBox="1">
            <a:spLocks noGrp="1"/>
          </p:cNvSpPr>
          <p:nvPr>
            <p:ph type="body" idx="1"/>
          </p:nvPr>
        </p:nvSpPr>
        <p:spPr>
          <a:xfrm>
            <a:off x="329153" y="900113"/>
            <a:ext cx="5485800" cy="8424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155" name="Google Shape;155;p16"/>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56" name="Google Shape;156;p16"/>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4 Showcase Reverse">
  <p:cSld name="TITLE_8_2_5">
    <p:spTree>
      <p:nvGrpSpPr>
        <p:cNvPr id="1" name="Shape 157"/>
        <p:cNvGrpSpPr/>
        <p:nvPr/>
      </p:nvGrpSpPr>
      <p:grpSpPr>
        <a:xfrm>
          <a:off x="0" y="0"/>
          <a:ext cx="0" cy="0"/>
          <a:chOff x="0" y="0"/>
          <a:chExt cx="0" cy="0"/>
        </a:xfrm>
      </p:grpSpPr>
      <p:sp>
        <p:nvSpPr>
          <p:cNvPr id="158" name="Google Shape;158;p17"/>
          <p:cNvSpPr/>
          <p:nvPr/>
        </p:nvSpPr>
        <p:spPr>
          <a:xfrm>
            <a:off x="1706" y="0"/>
            <a:ext cx="4570200" cy="5143500"/>
          </a:xfrm>
          <a:prstGeom prst="rect">
            <a:avLst/>
          </a:prstGeom>
          <a:solidFill>
            <a:srgbClr val="EEEEEE"/>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159" name="Google Shape;159;p17"/>
          <p:cNvSpPr txBox="1">
            <a:spLocks noGrp="1"/>
          </p:cNvSpPr>
          <p:nvPr>
            <p:ph type="title"/>
          </p:nvPr>
        </p:nvSpPr>
        <p:spPr>
          <a:xfrm>
            <a:off x="329153" y="342900"/>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160" name="Google Shape;160;p17"/>
          <p:cNvSpPr txBox="1">
            <a:spLocks noGrp="1"/>
          </p:cNvSpPr>
          <p:nvPr>
            <p:ph type="body" idx="1"/>
          </p:nvPr>
        </p:nvSpPr>
        <p:spPr>
          <a:xfrm>
            <a:off x="329153" y="2014538"/>
            <a:ext cx="3428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161" name="Google Shape;161;p17"/>
          <p:cNvSpPr txBox="1">
            <a:spLocks noGrp="1"/>
          </p:cNvSpPr>
          <p:nvPr>
            <p:ph type="subTitle" idx="2"/>
          </p:nvPr>
        </p:nvSpPr>
        <p:spPr>
          <a:xfrm>
            <a:off x="329153" y="1246491"/>
            <a:ext cx="31215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162" name="Google Shape;162;p17"/>
          <p:cNvSpPr txBox="1">
            <a:spLocks noGrp="1"/>
          </p:cNvSpPr>
          <p:nvPr>
            <p:ph type="body" idx="3"/>
          </p:nvPr>
        </p:nvSpPr>
        <p:spPr>
          <a:xfrm>
            <a:off x="5146278" y="1246491"/>
            <a:ext cx="27150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163" name="Google Shape;163;p17"/>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64" name="Google Shape;164;p17"/>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4 Screenshot Light">
  <p:cSld name="TITLE_8_2_4">
    <p:spTree>
      <p:nvGrpSpPr>
        <p:cNvPr id="1" name="Shape 165"/>
        <p:cNvGrpSpPr/>
        <p:nvPr/>
      </p:nvGrpSpPr>
      <p:grpSpPr>
        <a:xfrm>
          <a:off x="0" y="0"/>
          <a:ext cx="0" cy="0"/>
          <a:chOff x="0" y="0"/>
          <a:chExt cx="0" cy="0"/>
        </a:xfrm>
      </p:grpSpPr>
      <p:pic>
        <p:nvPicPr>
          <p:cNvPr id="166" name="Google Shape;166;p18"/>
          <p:cNvPicPr preferRelativeResize="0"/>
          <p:nvPr/>
        </p:nvPicPr>
        <p:blipFill>
          <a:blip r:embed="rId2">
            <a:alphaModFix/>
          </a:blip>
          <a:stretch>
            <a:fillRect/>
          </a:stretch>
        </p:blipFill>
        <p:spPr>
          <a:xfrm>
            <a:off x="3944094" y="510807"/>
            <a:ext cx="5454807" cy="3949933"/>
          </a:xfrm>
          <a:prstGeom prst="rect">
            <a:avLst/>
          </a:prstGeom>
          <a:noFill/>
          <a:ln>
            <a:noFill/>
          </a:ln>
        </p:spPr>
      </p:pic>
      <p:sp>
        <p:nvSpPr>
          <p:cNvPr id="167" name="Google Shape;167;p18"/>
          <p:cNvSpPr txBox="1">
            <a:spLocks noGrp="1"/>
          </p:cNvSpPr>
          <p:nvPr>
            <p:ph type="title"/>
          </p:nvPr>
        </p:nvSpPr>
        <p:spPr>
          <a:xfrm>
            <a:off x="329153" y="374250"/>
            <a:ext cx="2612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168" name="Google Shape;168;p18"/>
          <p:cNvSpPr txBox="1">
            <a:spLocks noGrp="1"/>
          </p:cNvSpPr>
          <p:nvPr>
            <p:ph type="body" idx="1"/>
          </p:nvPr>
        </p:nvSpPr>
        <p:spPr>
          <a:xfrm>
            <a:off x="329153" y="1777434"/>
            <a:ext cx="2612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169" name="Google Shape;169;p18"/>
          <p:cNvSpPr>
            <a:spLocks noGrp="1"/>
          </p:cNvSpPr>
          <p:nvPr>
            <p:ph type="pic" idx="2"/>
          </p:nvPr>
        </p:nvSpPr>
        <p:spPr>
          <a:xfrm>
            <a:off x="4030605" y="729563"/>
            <a:ext cx="5287800" cy="3656700"/>
          </a:xfrm>
          <a:prstGeom prst="roundRect">
            <a:avLst>
              <a:gd name="adj" fmla="val 858"/>
            </a:avLst>
          </a:prstGeom>
          <a:noFill/>
          <a:ln>
            <a:noFill/>
          </a:ln>
        </p:spPr>
      </p:sp>
      <p:pic>
        <p:nvPicPr>
          <p:cNvPr id="170" name="Google Shape;170;p18"/>
          <p:cNvPicPr preferRelativeResize="0"/>
          <p:nvPr/>
        </p:nvPicPr>
        <p:blipFill>
          <a:blip r:embed="rId3">
            <a:alphaModFix/>
          </a:blip>
          <a:stretch>
            <a:fillRect/>
          </a:stretch>
        </p:blipFill>
        <p:spPr>
          <a:xfrm>
            <a:off x="267429" y="4744238"/>
            <a:ext cx="227231" cy="281834"/>
          </a:xfrm>
          <a:prstGeom prst="rect">
            <a:avLst/>
          </a:prstGeom>
          <a:noFill/>
          <a:ln>
            <a:noFill/>
          </a:ln>
        </p:spPr>
      </p:pic>
      <p:sp>
        <p:nvSpPr>
          <p:cNvPr id="171" name="Google Shape;171;p18"/>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 Coding Screen Slide">
  <p:cSld name="TITLE_8_2_4_1">
    <p:spTree>
      <p:nvGrpSpPr>
        <p:cNvPr id="1" name="Shape 172"/>
        <p:cNvGrpSpPr/>
        <p:nvPr/>
      </p:nvGrpSpPr>
      <p:grpSpPr>
        <a:xfrm>
          <a:off x="0" y="0"/>
          <a:ext cx="0" cy="0"/>
          <a:chOff x="0" y="0"/>
          <a:chExt cx="0" cy="0"/>
        </a:xfrm>
      </p:grpSpPr>
      <p:sp>
        <p:nvSpPr>
          <p:cNvPr id="173" name="Google Shape;173;p19"/>
          <p:cNvSpPr/>
          <p:nvPr/>
        </p:nvSpPr>
        <p:spPr>
          <a:xfrm>
            <a:off x="4573725" y="0"/>
            <a:ext cx="4570200" cy="5143500"/>
          </a:xfrm>
          <a:prstGeom prst="rect">
            <a:avLst/>
          </a:prstGeom>
          <a:solidFill>
            <a:schemeClr val="accent4"/>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pic>
        <p:nvPicPr>
          <p:cNvPr id="174" name="Google Shape;174;p19"/>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75" name="Google Shape;175;p19"/>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lt1"/>
                </a:solidFill>
                <a:latin typeface="JetBrains Mono"/>
                <a:ea typeface="JetBrains Mono"/>
                <a:cs typeface="JetBrains Mono"/>
                <a:sym typeface="JetBrains Mono"/>
              </a:defRPr>
            </a:lvl1pPr>
            <a:lvl2pPr lvl="1" algn="r" rtl="0">
              <a:buNone/>
              <a:defRPr sz="900">
                <a:solidFill>
                  <a:schemeClr val="lt1"/>
                </a:solidFill>
                <a:latin typeface="JetBrains Mono"/>
                <a:ea typeface="JetBrains Mono"/>
                <a:cs typeface="JetBrains Mono"/>
                <a:sym typeface="JetBrains Mono"/>
              </a:defRPr>
            </a:lvl2pPr>
            <a:lvl3pPr lvl="2" algn="r" rtl="0">
              <a:buNone/>
              <a:defRPr sz="900">
                <a:solidFill>
                  <a:schemeClr val="lt1"/>
                </a:solidFill>
                <a:latin typeface="JetBrains Mono"/>
                <a:ea typeface="JetBrains Mono"/>
                <a:cs typeface="JetBrains Mono"/>
                <a:sym typeface="JetBrains Mono"/>
              </a:defRPr>
            </a:lvl3pPr>
            <a:lvl4pPr lvl="3" algn="r" rtl="0">
              <a:buNone/>
              <a:defRPr sz="900">
                <a:solidFill>
                  <a:schemeClr val="lt1"/>
                </a:solidFill>
                <a:latin typeface="JetBrains Mono"/>
                <a:ea typeface="JetBrains Mono"/>
                <a:cs typeface="JetBrains Mono"/>
                <a:sym typeface="JetBrains Mono"/>
              </a:defRPr>
            </a:lvl4pPr>
            <a:lvl5pPr lvl="4" algn="r" rtl="0">
              <a:buNone/>
              <a:defRPr sz="900">
                <a:solidFill>
                  <a:schemeClr val="lt1"/>
                </a:solidFill>
                <a:latin typeface="JetBrains Mono"/>
                <a:ea typeface="JetBrains Mono"/>
                <a:cs typeface="JetBrains Mono"/>
                <a:sym typeface="JetBrains Mono"/>
              </a:defRPr>
            </a:lvl5pPr>
            <a:lvl6pPr lvl="5" algn="r" rtl="0">
              <a:buNone/>
              <a:defRPr sz="900">
                <a:solidFill>
                  <a:schemeClr val="lt1"/>
                </a:solidFill>
                <a:latin typeface="JetBrains Mono"/>
                <a:ea typeface="JetBrains Mono"/>
                <a:cs typeface="JetBrains Mono"/>
                <a:sym typeface="JetBrains Mono"/>
              </a:defRPr>
            </a:lvl6pPr>
            <a:lvl7pPr lvl="6" algn="r" rtl="0">
              <a:buNone/>
              <a:defRPr sz="900">
                <a:solidFill>
                  <a:schemeClr val="lt1"/>
                </a:solidFill>
                <a:latin typeface="JetBrains Mono"/>
                <a:ea typeface="JetBrains Mono"/>
                <a:cs typeface="JetBrains Mono"/>
                <a:sym typeface="JetBrains Mono"/>
              </a:defRPr>
            </a:lvl7pPr>
            <a:lvl8pPr lvl="7" algn="r" rtl="0">
              <a:buNone/>
              <a:defRPr sz="900">
                <a:solidFill>
                  <a:schemeClr val="lt1"/>
                </a:solidFill>
                <a:latin typeface="JetBrains Mono"/>
                <a:ea typeface="JetBrains Mono"/>
                <a:cs typeface="JetBrains Mono"/>
                <a:sym typeface="JetBrains Mono"/>
              </a:defRPr>
            </a:lvl8pPr>
            <a:lvl9pPr lvl="8" algn="r" rtl="0">
              <a:buNone/>
              <a:defRPr sz="900">
                <a:solidFill>
                  <a:schemeClr val="lt1"/>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176" name="Google Shape;176;p19"/>
          <p:cNvSpPr txBox="1">
            <a:spLocks noGrp="1"/>
          </p:cNvSpPr>
          <p:nvPr>
            <p:ph type="title"/>
          </p:nvPr>
        </p:nvSpPr>
        <p:spPr>
          <a:xfrm>
            <a:off x="329153" y="342900"/>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177" name="Google Shape;177;p19"/>
          <p:cNvSpPr txBox="1">
            <a:spLocks noGrp="1"/>
          </p:cNvSpPr>
          <p:nvPr>
            <p:ph type="body" idx="1"/>
          </p:nvPr>
        </p:nvSpPr>
        <p:spPr>
          <a:xfrm>
            <a:off x="329153" y="1457325"/>
            <a:ext cx="3428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178" name="Google Shape;178;p19"/>
          <p:cNvPicPr preferRelativeResize="0"/>
          <p:nvPr/>
        </p:nvPicPr>
        <p:blipFill rotWithShape="1">
          <a:blip r:embed="rId3">
            <a:alphaModFix/>
          </a:blip>
          <a:srcRect r="18267"/>
          <a:stretch/>
        </p:blipFill>
        <p:spPr>
          <a:xfrm>
            <a:off x="5117698" y="572653"/>
            <a:ext cx="4026330" cy="3567647"/>
          </a:xfrm>
          <a:prstGeom prst="rect">
            <a:avLst/>
          </a:prstGeom>
          <a:noFill/>
          <a:ln>
            <a:noFill/>
          </a:ln>
        </p:spPr>
      </p:pic>
      <p:sp>
        <p:nvSpPr>
          <p:cNvPr id="179" name="Google Shape;179;p19"/>
          <p:cNvSpPr txBox="1">
            <a:spLocks noGrp="1"/>
          </p:cNvSpPr>
          <p:nvPr>
            <p:ph type="body" idx="2"/>
          </p:nvPr>
        </p:nvSpPr>
        <p:spPr>
          <a:xfrm>
            <a:off x="5416582" y="1000125"/>
            <a:ext cx="3428700" cy="24390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1pPr>
            <a:lvl2pPr marL="914400" lvl="1"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2pPr>
            <a:lvl3pPr marL="1371600" lvl="2"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3pPr>
            <a:lvl4pPr marL="1828800" lvl="3"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4pPr>
            <a:lvl5pPr marL="2286000" lvl="4"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5pPr>
            <a:lvl6pPr marL="2743200" lvl="5"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6pPr>
            <a:lvl7pPr marL="3200400" lvl="6"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7pPr>
            <a:lvl8pPr marL="3657600" lvl="7"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8pPr>
            <a:lvl9pPr marL="4114800" lvl="8" indent="-298450" rtl="0">
              <a:spcBef>
                <a:spcPts val="0"/>
              </a:spcBef>
              <a:spcAft>
                <a:spcPts val="0"/>
              </a:spcAft>
              <a:buClr>
                <a:srgbClr val="C1C1C1"/>
              </a:buClr>
              <a:buSzPts val="1100"/>
              <a:buFont typeface="JetBrains Mono"/>
              <a:buChar char="■"/>
              <a:defRPr sz="1100">
                <a:solidFill>
                  <a:srgbClr val="C1C1C1"/>
                </a:solidFill>
                <a:latin typeface="JetBrains Mono"/>
                <a:ea typeface="JetBrains Mono"/>
                <a:cs typeface="JetBrains Mono"/>
                <a:sym typeface="JetBrains Mono"/>
              </a:defRPr>
            </a:lvl9pPr>
          </a:lstStyle>
          <a:p>
            <a:pPr lvl="0"/>
            <a:r>
              <a:rPr lang="fr-FR"/>
              <a:t>Cliquez pour modifier les styles du texte du masque</a:t>
            </a: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8 Compare Light">
  <p:cSld name="TITLE_8_2_3">
    <p:spTree>
      <p:nvGrpSpPr>
        <p:cNvPr id="1" name="Shape 180"/>
        <p:cNvGrpSpPr/>
        <p:nvPr/>
      </p:nvGrpSpPr>
      <p:grpSpPr>
        <a:xfrm>
          <a:off x="0" y="0"/>
          <a:ext cx="0" cy="0"/>
          <a:chOff x="0" y="0"/>
          <a:chExt cx="0" cy="0"/>
        </a:xfrm>
      </p:grpSpPr>
      <p:sp>
        <p:nvSpPr>
          <p:cNvPr id="181" name="Google Shape;181;p20"/>
          <p:cNvSpPr/>
          <p:nvPr/>
        </p:nvSpPr>
        <p:spPr>
          <a:xfrm>
            <a:off x="4573725" y="0"/>
            <a:ext cx="4570200" cy="5143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182" name="Google Shape;182;p20"/>
          <p:cNvSpPr txBox="1">
            <a:spLocks noGrp="1"/>
          </p:cNvSpPr>
          <p:nvPr>
            <p:ph type="title"/>
          </p:nvPr>
        </p:nvSpPr>
        <p:spPr>
          <a:xfrm>
            <a:off x="5146278" y="572653"/>
            <a:ext cx="3384600" cy="1999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183" name="Google Shape;183;p20"/>
          <p:cNvSpPr txBox="1">
            <a:spLocks noGrp="1"/>
          </p:cNvSpPr>
          <p:nvPr>
            <p:ph type="subTitle" idx="1"/>
          </p:nvPr>
        </p:nvSpPr>
        <p:spPr>
          <a:xfrm>
            <a:off x="5159402" y="2970900"/>
            <a:ext cx="33846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184" name="Google Shape;184;p20"/>
          <p:cNvSpPr txBox="1">
            <a:spLocks noGrp="1"/>
          </p:cNvSpPr>
          <p:nvPr>
            <p:ph type="title" idx="2"/>
          </p:nvPr>
        </p:nvSpPr>
        <p:spPr>
          <a:xfrm>
            <a:off x="585677" y="572653"/>
            <a:ext cx="3415500" cy="1999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185" name="Google Shape;185;p20"/>
          <p:cNvSpPr txBox="1">
            <a:spLocks noGrp="1"/>
          </p:cNvSpPr>
          <p:nvPr>
            <p:ph type="subTitle" idx="3"/>
          </p:nvPr>
        </p:nvSpPr>
        <p:spPr>
          <a:xfrm>
            <a:off x="572572" y="2970900"/>
            <a:ext cx="34155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pic>
        <p:nvPicPr>
          <p:cNvPr id="186" name="Google Shape;186;p20"/>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87" name="Google Shape;187;p20"/>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cxnSp>
        <p:nvCxnSpPr>
          <p:cNvPr id="188" name="Google Shape;188;p20"/>
          <p:cNvCxnSpPr/>
          <p:nvPr/>
        </p:nvCxnSpPr>
        <p:spPr>
          <a:xfrm>
            <a:off x="958371" y="2692491"/>
            <a:ext cx="2657100" cy="0"/>
          </a:xfrm>
          <a:prstGeom prst="straightConnector1">
            <a:avLst/>
          </a:prstGeom>
          <a:noFill/>
          <a:ln w="114300" cap="flat" cmpd="sng">
            <a:solidFill>
              <a:schemeClr val="accent2"/>
            </a:solidFill>
            <a:prstDash val="solid"/>
            <a:round/>
            <a:headEnd type="none" w="med" len="med"/>
            <a:tailEnd type="none" w="med" len="med"/>
          </a:ln>
        </p:spPr>
      </p:cxnSp>
      <p:cxnSp>
        <p:nvCxnSpPr>
          <p:cNvPr id="189" name="Google Shape;189;p20"/>
          <p:cNvCxnSpPr/>
          <p:nvPr/>
        </p:nvCxnSpPr>
        <p:spPr>
          <a:xfrm>
            <a:off x="5516619" y="2692491"/>
            <a:ext cx="2657100" cy="0"/>
          </a:xfrm>
          <a:prstGeom prst="straightConnector1">
            <a:avLst/>
          </a:prstGeom>
          <a:noFill/>
          <a:ln w="114300" cap="flat" cmpd="sng">
            <a:solidFill>
              <a:schemeClr val="accent2"/>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pos="2546">
          <p15:clr>
            <a:schemeClr val="accent6"/>
          </p15:clr>
        </p15:guide>
        <p15:guide id="2" pos="3242">
          <p15:clr>
            <a:schemeClr val="accent6"/>
          </p15:clr>
        </p15:guide>
        <p15:guide id="3" pos="541">
          <p15:clr>
            <a:schemeClr val="accent6"/>
          </p15:clr>
        </p15:guide>
        <p15:guide id="4" pos="5219">
          <p15:clr>
            <a:schemeClr val="accent6"/>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8 Stats layout split">
  <p:cSld name="TITLE_8_2_3_1">
    <p:spTree>
      <p:nvGrpSpPr>
        <p:cNvPr id="1" name="Shape 190"/>
        <p:cNvGrpSpPr/>
        <p:nvPr/>
      </p:nvGrpSpPr>
      <p:grpSpPr>
        <a:xfrm>
          <a:off x="0" y="0"/>
          <a:ext cx="0" cy="0"/>
          <a:chOff x="0" y="0"/>
          <a:chExt cx="0" cy="0"/>
        </a:xfrm>
      </p:grpSpPr>
      <p:sp>
        <p:nvSpPr>
          <p:cNvPr id="191" name="Google Shape;191;p21"/>
          <p:cNvSpPr/>
          <p:nvPr/>
        </p:nvSpPr>
        <p:spPr>
          <a:xfrm>
            <a:off x="1706" y="0"/>
            <a:ext cx="4570200" cy="5143500"/>
          </a:xfrm>
          <a:prstGeom prst="rect">
            <a:avLst/>
          </a:prstGeom>
          <a:solidFill>
            <a:schemeClr val="accent2"/>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192" name="Google Shape;192;p21"/>
          <p:cNvSpPr txBox="1">
            <a:spLocks noGrp="1"/>
          </p:cNvSpPr>
          <p:nvPr>
            <p:ph type="title"/>
          </p:nvPr>
        </p:nvSpPr>
        <p:spPr>
          <a:xfrm>
            <a:off x="329153" y="342900"/>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1pPr>
            <a:lvl2pPr lvl="1" rtl="0">
              <a:spcBef>
                <a:spcPts val="0"/>
              </a:spcBef>
              <a:spcAft>
                <a:spcPts val="0"/>
              </a:spcAft>
              <a:buClr>
                <a:schemeClr val="lt1"/>
              </a:buClr>
              <a:buSzPts val="2700"/>
              <a:buNone/>
              <a:defRPr sz="2700">
                <a:solidFill>
                  <a:schemeClr val="lt1"/>
                </a:solidFill>
              </a:defRPr>
            </a:lvl2pPr>
            <a:lvl3pPr lvl="2" rtl="0">
              <a:spcBef>
                <a:spcPts val="0"/>
              </a:spcBef>
              <a:spcAft>
                <a:spcPts val="0"/>
              </a:spcAft>
              <a:buClr>
                <a:schemeClr val="lt1"/>
              </a:buClr>
              <a:buSzPts val="2700"/>
              <a:buNone/>
              <a:defRPr sz="2700">
                <a:solidFill>
                  <a:schemeClr val="lt1"/>
                </a:solidFill>
              </a:defRPr>
            </a:lvl3pPr>
            <a:lvl4pPr lvl="3" rtl="0">
              <a:spcBef>
                <a:spcPts val="0"/>
              </a:spcBef>
              <a:spcAft>
                <a:spcPts val="0"/>
              </a:spcAft>
              <a:buClr>
                <a:schemeClr val="lt1"/>
              </a:buClr>
              <a:buSzPts val="2700"/>
              <a:buNone/>
              <a:defRPr sz="2700">
                <a:solidFill>
                  <a:schemeClr val="lt1"/>
                </a:solidFill>
              </a:defRPr>
            </a:lvl4pPr>
            <a:lvl5pPr lvl="4" rtl="0">
              <a:spcBef>
                <a:spcPts val="0"/>
              </a:spcBef>
              <a:spcAft>
                <a:spcPts val="0"/>
              </a:spcAft>
              <a:buClr>
                <a:schemeClr val="lt1"/>
              </a:buClr>
              <a:buSzPts val="2700"/>
              <a:buNone/>
              <a:defRPr sz="2700">
                <a:solidFill>
                  <a:schemeClr val="lt1"/>
                </a:solidFill>
              </a:defRPr>
            </a:lvl5pPr>
            <a:lvl6pPr lvl="5" rtl="0">
              <a:spcBef>
                <a:spcPts val="0"/>
              </a:spcBef>
              <a:spcAft>
                <a:spcPts val="0"/>
              </a:spcAft>
              <a:buClr>
                <a:schemeClr val="lt1"/>
              </a:buClr>
              <a:buSzPts val="2700"/>
              <a:buNone/>
              <a:defRPr sz="2700">
                <a:solidFill>
                  <a:schemeClr val="lt1"/>
                </a:solidFill>
              </a:defRPr>
            </a:lvl6pPr>
            <a:lvl7pPr lvl="6" rtl="0">
              <a:spcBef>
                <a:spcPts val="0"/>
              </a:spcBef>
              <a:spcAft>
                <a:spcPts val="0"/>
              </a:spcAft>
              <a:buClr>
                <a:schemeClr val="lt1"/>
              </a:buClr>
              <a:buSzPts val="2700"/>
              <a:buNone/>
              <a:defRPr sz="2700">
                <a:solidFill>
                  <a:schemeClr val="lt1"/>
                </a:solidFill>
              </a:defRPr>
            </a:lvl7pPr>
            <a:lvl8pPr lvl="7" rtl="0">
              <a:spcBef>
                <a:spcPts val="0"/>
              </a:spcBef>
              <a:spcAft>
                <a:spcPts val="0"/>
              </a:spcAft>
              <a:buClr>
                <a:schemeClr val="lt1"/>
              </a:buClr>
              <a:buSzPts val="2700"/>
              <a:buNone/>
              <a:defRPr sz="2700">
                <a:solidFill>
                  <a:schemeClr val="lt1"/>
                </a:solidFill>
              </a:defRPr>
            </a:lvl8pPr>
            <a:lvl9pPr lvl="8" rtl="0">
              <a:spcBef>
                <a:spcPts val="0"/>
              </a:spcBef>
              <a:spcAft>
                <a:spcPts val="0"/>
              </a:spcAft>
              <a:buClr>
                <a:schemeClr val="lt1"/>
              </a:buClr>
              <a:buSzPts val="2700"/>
              <a:buNone/>
              <a:defRPr sz="2700">
                <a:solidFill>
                  <a:schemeClr val="lt1"/>
                </a:solidFill>
              </a:defRPr>
            </a:lvl9pPr>
          </a:lstStyle>
          <a:p>
            <a:r>
              <a:rPr lang="fr-FR"/>
              <a:t>Modifiez le style du titre</a:t>
            </a:r>
            <a:endParaRPr/>
          </a:p>
        </p:txBody>
      </p:sp>
      <p:sp>
        <p:nvSpPr>
          <p:cNvPr id="193" name="Google Shape;193;p21"/>
          <p:cNvSpPr txBox="1">
            <a:spLocks noGrp="1"/>
          </p:cNvSpPr>
          <p:nvPr>
            <p:ph type="body" idx="1"/>
          </p:nvPr>
        </p:nvSpPr>
        <p:spPr>
          <a:xfrm>
            <a:off x="329153" y="2014538"/>
            <a:ext cx="3428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1pPr>
            <a:lvl2pPr marL="914400" lvl="1"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2pPr>
            <a:lvl3pPr marL="1371600" lvl="2"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3pPr>
            <a:lvl4pPr marL="1828800" lvl="3"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4pPr>
            <a:lvl5pPr marL="2286000" lvl="4"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5pPr>
            <a:lvl6pPr marL="2743200" lvl="5"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6pPr>
            <a:lvl7pPr marL="3200400" lvl="6"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7pPr>
            <a:lvl8pPr marL="3657600" lvl="7"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8pPr>
            <a:lvl9pPr marL="4114800" lvl="8"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9pPr>
          </a:lstStyle>
          <a:p>
            <a:pPr lvl="0"/>
            <a:r>
              <a:rPr lang="fr-FR"/>
              <a:t>Cliquez pour modifier les styles du texte du masque</a:t>
            </a:r>
          </a:p>
        </p:txBody>
      </p:sp>
      <p:sp>
        <p:nvSpPr>
          <p:cNvPr id="194" name="Google Shape;194;p21"/>
          <p:cNvSpPr txBox="1">
            <a:spLocks noGrp="1"/>
          </p:cNvSpPr>
          <p:nvPr>
            <p:ph type="subTitle" idx="2"/>
          </p:nvPr>
        </p:nvSpPr>
        <p:spPr>
          <a:xfrm>
            <a:off x="329153" y="1246491"/>
            <a:ext cx="31215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1pPr>
            <a:lvl2pPr lvl="1"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a:r>
              <a:rPr lang="fr-FR"/>
              <a:t>Modifiez le style des sous-titres du masque</a:t>
            </a:r>
            <a:endParaRPr/>
          </a:p>
        </p:txBody>
      </p:sp>
      <p:sp>
        <p:nvSpPr>
          <p:cNvPr id="195" name="Google Shape;195;p21"/>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pic>
        <p:nvPicPr>
          <p:cNvPr id="196" name="Google Shape;196;p21"/>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97" name="Google Shape;197;p21"/>
          <p:cNvSpPr txBox="1">
            <a:spLocks noGrp="1"/>
          </p:cNvSpPr>
          <p:nvPr>
            <p:ph type="subTitle" idx="3"/>
          </p:nvPr>
        </p:nvSpPr>
        <p:spPr>
          <a:xfrm>
            <a:off x="5062251" y="1322100"/>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1pPr>
            <a:lvl2pPr lvl="1"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2pPr>
            <a:lvl3pPr lvl="2"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3pPr>
            <a:lvl4pPr lvl="3"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4pPr>
            <a:lvl5pPr lvl="4"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5pPr>
            <a:lvl6pPr lvl="5"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6pPr>
            <a:lvl7pPr lvl="6"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7pPr>
            <a:lvl8pPr lvl="7"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8pPr>
            <a:lvl9pPr lvl="8"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9pPr>
          </a:lstStyle>
          <a:p>
            <a:r>
              <a:rPr lang="fr-FR"/>
              <a:t>Modifiez le style des sous-titres du masque</a:t>
            </a:r>
            <a:endParaRPr/>
          </a:p>
        </p:txBody>
      </p:sp>
      <p:sp>
        <p:nvSpPr>
          <p:cNvPr id="198" name="Google Shape;198;p21"/>
          <p:cNvSpPr txBox="1">
            <a:spLocks noGrp="1"/>
          </p:cNvSpPr>
          <p:nvPr>
            <p:ph type="subTitle" idx="4"/>
          </p:nvPr>
        </p:nvSpPr>
        <p:spPr>
          <a:xfrm>
            <a:off x="5062251" y="1660884"/>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9pPr>
          </a:lstStyle>
          <a:p>
            <a:r>
              <a:rPr lang="fr-FR"/>
              <a:t>Modifiez le style des sous-titres du masque</a:t>
            </a:r>
            <a:endParaRPr/>
          </a:p>
        </p:txBody>
      </p:sp>
      <p:sp>
        <p:nvSpPr>
          <p:cNvPr id="199" name="Google Shape;199;p21"/>
          <p:cNvSpPr txBox="1">
            <a:spLocks noGrp="1"/>
          </p:cNvSpPr>
          <p:nvPr>
            <p:ph type="subTitle" idx="5"/>
          </p:nvPr>
        </p:nvSpPr>
        <p:spPr>
          <a:xfrm>
            <a:off x="6967632" y="1322100"/>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1pPr>
            <a:lvl2pPr lvl="1"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2pPr>
            <a:lvl3pPr lvl="2"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3pPr>
            <a:lvl4pPr lvl="3"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4pPr>
            <a:lvl5pPr lvl="4"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5pPr>
            <a:lvl6pPr lvl="5"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6pPr>
            <a:lvl7pPr lvl="6"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7pPr>
            <a:lvl8pPr lvl="7"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8pPr>
            <a:lvl9pPr lvl="8"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9pPr>
          </a:lstStyle>
          <a:p>
            <a:r>
              <a:rPr lang="fr-FR"/>
              <a:t>Modifiez le style des sous-titres du masque</a:t>
            </a:r>
            <a:endParaRPr/>
          </a:p>
        </p:txBody>
      </p:sp>
      <p:sp>
        <p:nvSpPr>
          <p:cNvPr id="200" name="Google Shape;200;p21"/>
          <p:cNvSpPr txBox="1">
            <a:spLocks noGrp="1"/>
          </p:cNvSpPr>
          <p:nvPr>
            <p:ph type="subTitle" idx="6"/>
          </p:nvPr>
        </p:nvSpPr>
        <p:spPr>
          <a:xfrm>
            <a:off x="6967632" y="1660884"/>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9pPr>
          </a:lstStyle>
          <a:p>
            <a:r>
              <a:rPr lang="fr-FR"/>
              <a:t>Modifiez le style des sous-titres du masque</a:t>
            </a:r>
            <a:endParaRPr/>
          </a:p>
        </p:txBody>
      </p:sp>
      <p:sp>
        <p:nvSpPr>
          <p:cNvPr id="201" name="Google Shape;201;p21"/>
          <p:cNvSpPr txBox="1">
            <a:spLocks noGrp="1"/>
          </p:cNvSpPr>
          <p:nvPr>
            <p:ph type="subTitle" idx="7"/>
          </p:nvPr>
        </p:nvSpPr>
        <p:spPr>
          <a:xfrm>
            <a:off x="5062251" y="3100870"/>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1pPr>
            <a:lvl2pPr lvl="1"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2pPr>
            <a:lvl3pPr lvl="2"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3pPr>
            <a:lvl4pPr lvl="3"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4pPr>
            <a:lvl5pPr lvl="4"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5pPr>
            <a:lvl6pPr lvl="5"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6pPr>
            <a:lvl7pPr lvl="6"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7pPr>
            <a:lvl8pPr lvl="7"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8pPr>
            <a:lvl9pPr lvl="8"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9pPr>
          </a:lstStyle>
          <a:p>
            <a:r>
              <a:rPr lang="fr-FR"/>
              <a:t>Modifiez le style des sous-titres du masque</a:t>
            </a:r>
            <a:endParaRPr/>
          </a:p>
        </p:txBody>
      </p:sp>
      <p:sp>
        <p:nvSpPr>
          <p:cNvPr id="202" name="Google Shape;202;p21"/>
          <p:cNvSpPr txBox="1">
            <a:spLocks noGrp="1"/>
          </p:cNvSpPr>
          <p:nvPr>
            <p:ph type="subTitle" idx="8"/>
          </p:nvPr>
        </p:nvSpPr>
        <p:spPr>
          <a:xfrm>
            <a:off x="5062251" y="3439655"/>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9pPr>
          </a:lstStyle>
          <a:p>
            <a:r>
              <a:rPr lang="fr-FR"/>
              <a:t>Modifiez le style des sous-titres du masque</a:t>
            </a:r>
            <a:endParaRPr/>
          </a:p>
        </p:txBody>
      </p:sp>
      <p:sp>
        <p:nvSpPr>
          <p:cNvPr id="203" name="Google Shape;203;p21"/>
          <p:cNvSpPr txBox="1">
            <a:spLocks noGrp="1"/>
          </p:cNvSpPr>
          <p:nvPr>
            <p:ph type="subTitle" idx="9"/>
          </p:nvPr>
        </p:nvSpPr>
        <p:spPr>
          <a:xfrm>
            <a:off x="6967632" y="3100870"/>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1pPr>
            <a:lvl2pPr lvl="1"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2pPr>
            <a:lvl3pPr lvl="2"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3pPr>
            <a:lvl4pPr lvl="3"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4pPr>
            <a:lvl5pPr lvl="4"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5pPr>
            <a:lvl6pPr lvl="5"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6pPr>
            <a:lvl7pPr lvl="6"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7pPr>
            <a:lvl8pPr lvl="7"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8pPr>
            <a:lvl9pPr lvl="8"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9pPr>
          </a:lstStyle>
          <a:p>
            <a:r>
              <a:rPr lang="fr-FR"/>
              <a:t>Modifiez le style des sous-titres du masque</a:t>
            </a:r>
            <a:endParaRPr/>
          </a:p>
        </p:txBody>
      </p:sp>
      <p:sp>
        <p:nvSpPr>
          <p:cNvPr id="204" name="Google Shape;204;p21"/>
          <p:cNvSpPr txBox="1">
            <a:spLocks noGrp="1"/>
          </p:cNvSpPr>
          <p:nvPr>
            <p:ph type="subTitle" idx="13"/>
          </p:nvPr>
        </p:nvSpPr>
        <p:spPr>
          <a:xfrm>
            <a:off x="6967632" y="3439655"/>
            <a:ext cx="1572900" cy="270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700"/>
              <a:buFont typeface="JetBrains Mono"/>
              <a:buNone/>
              <a:defRPr sz="2700" b="1">
                <a:solidFill>
                  <a:schemeClr val="lt2"/>
                </a:solidFill>
                <a:latin typeface="JetBrains Mono"/>
                <a:ea typeface="JetBrains Mono"/>
                <a:cs typeface="JetBrains Mono"/>
                <a:sym typeface="JetBrains Mono"/>
              </a:defRPr>
            </a:lvl9pPr>
          </a:lstStyle>
          <a:p>
            <a:r>
              <a:rPr lang="fr-FR"/>
              <a:t>Modifiez le style des sous-titres du masque</a:t>
            </a:r>
            <a:endParaRPr/>
          </a:p>
        </p:txBody>
      </p:sp>
    </p:spTree>
  </p:cSld>
  <p:clrMapOvr>
    <a:masterClrMapping/>
  </p:clrMapOvr>
  <p:extLst>
    <p:ext uri="{DCECCB84-F9BA-43D5-87BE-67443E8EF086}">
      <p15:sldGuideLst xmlns:p15="http://schemas.microsoft.com/office/powerpoint/2012/main">
        <p15:guide id="1" pos="2546">
          <p15:clr>
            <a:schemeClr val="accent6"/>
          </p15:clr>
        </p15:guide>
        <p15:guide id="2" pos="3242">
          <p15:clr>
            <a:schemeClr val="accent6"/>
          </p15:clr>
        </p15:guide>
        <p15:guide id="3" pos="541">
          <p15:clr>
            <a:schemeClr val="accent6"/>
          </p15:clr>
        </p15:guide>
        <p15:guide id="4" pos="5219">
          <p15:clr>
            <a:schemeClr val="accent6"/>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3 Blank Light">
  <p:cSld name="TITLE_8_2_2">
    <p:spTree>
      <p:nvGrpSpPr>
        <p:cNvPr id="1" name="Shape 205"/>
        <p:cNvGrpSpPr/>
        <p:nvPr/>
      </p:nvGrpSpPr>
      <p:grpSpPr>
        <a:xfrm>
          <a:off x="0" y="0"/>
          <a:ext cx="0" cy="0"/>
          <a:chOff x="0" y="0"/>
          <a:chExt cx="0" cy="0"/>
        </a:xfrm>
      </p:grpSpPr>
      <p:pic>
        <p:nvPicPr>
          <p:cNvPr id="206" name="Google Shape;206;p22"/>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207" name="Google Shape;207;p22"/>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 Title Slide 2">
  <p:cSld name="CUSTOM_5_2">
    <p:bg>
      <p:bgPr>
        <a:solidFill>
          <a:schemeClr val="accent2"/>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subTitle" idx="1"/>
          </p:nvPr>
        </p:nvSpPr>
        <p:spPr>
          <a:xfrm>
            <a:off x="329153" y="342900"/>
            <a:ext cx="2485800" cy="31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1pPr>
            <a:lvl2pPr lvl="1"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2pPr>
            <a:lvl3pPr lvl="2"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3pPr>
            <a:lvl4pPr lvl="3"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4pPr>
            <a:lvl5pPr lvl="4"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5pPr>
            <a:lvl6pPr lvl="5"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6pPr>
            <a:lvl7pPr lvl="6"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7pPr>
            <a:lvl8pPr lvl="7"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8pPr>
            <a:lvl9pPr lvl="8"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9pPr>
          </a:lstStyle>
          <a:p>
            <a:r>
              <a:rPr lang="fr-FR"/>
              <a:t>Modifiez le style des sous-titres du masque</a:t>
            </a:r>
            <a:endParaRPr/>
          </a:p>
        </p:txBody>
      </p:sp>
      <p:sp>
        <p:nvSpPr>
          <p:cNvPr id="13" name="Google Shape;13;p3"/>
          <p:cNvSpPr txBox="1">
            <a:spLocks noGrp="1"/>
          </p:cNvSpPr>
          <p:nvPr>
            <p:ph type="title"/>
          </p:nvPr>
        </p:nvSpPr>
        <p:spPr>
          <a:xfrm>
            <a:off x="329153" y="1457325"/>
            <a:ext cx="5364000" cy="16899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4500"/>
              <a:buFont typeface="DM Sans"/>
              <a:buNone/>
              <a:defRPr sz="4500" b="1">
                <a:solidFill>
                  <a:schemeClr val="lt1"/>
                </a:solidFill>
                <a:latin typeface="DM Sans"/>
                <a:ea typeface="DM Sans"/>
                <a:cs typeface="DM Sans"/>
                <a:sym typeface="DM Sans"/>
              </a:defRPr>
            </a:lvl1pPr>
            <a:lvl2pPr lvl="1"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2pPr>
            <a:lvl3pPr lvl="2"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3pPr>
            <a:lvl4pPr lvl="3"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4pPr>
            <a:lvl5pPr lvl="4"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5pPr>
            <a:lvl6pPr lvl="5"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6pPr>
            <a:lvl7pPr lvl="6"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7pPr>
            <a:lvl8pPr lvl="7"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8pPr>
            <a:lvl9pPr lvl="8"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9pPr>
          </a:lstStyle>
          <a:p>
            <a:r>
              <a:rPr lang="fr-FR"/>
              <a:t>Modifiez le style du titre</a:t>
            </a:r>
            <a:endParaRPr/>
          </a:p>
        </p:txBody>
      </p:sp>
      <p:sp>
        <p:nvSpPr>
          <p:cNvPr id="14" name="Google Shape;14;p3"/>
          <p:cNvSpPr txBox="1">
            <a:spLocks noGrp="1"/>
          </p:cNvSpPr>
          <p:nvPr>
            <p:ph type="subTitle" idx="2"/>
          </p:nvPr>
        </p:nvSpPr>
        <p:spPr>
          <a:xfrm>
            <a:off x="3146991" y="342900"/>
            <a:ext cx="2485800" cy="31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1pPr>
            <a:lvl2pPr lvl="1"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2pPr>
            <a:lvl3pPr lvl="2"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3pPr>
            <a:lvl4pPr lvl="3"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4pPr>
            <a:lvl5pPr lvl="4"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5pPr>
            <a:lvl6pPr lvl="5"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6pPr>
            <a:lvl7pPr lvl="6"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7pPr>
            <a:lvl8pPr lvl="7"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8pPr>
            <a:lvl9pPr lvl="8" rtl="0">
              <a:spcBef>
                <a:spcPts val="0"/>
              </a:spcBef>
              <a:spcAft>
                <a:spcPts val="0"/>
              </a:spcAft>
              <a:buClr>
                <a:schemeClr val="dk2"/>
              </a:buClr>
              <a:buSzPts val="900"/>
              <a:buFont typeface="JetBrains Mono"/>
              <a:buNone/>
              <a:defRPr sz="900">
                <a:solidFill>
                  <a:schemeClr val="dk2"/>
                </a:solidFill>
                <a:latin typeface="JetBrains Mono"/>
                <a:ea typeface="JetBrains Mono"/>
                <a:cs typeface="JetBrains Mono"/>
                <a:sym typeface="JetBrains Mono"/>
              </a:defRPr>
            </a:lvl9pPr>
          </a:lstStyle>
          <a:p>
            <a:r>
              <a:rPr lang="fr-FR"/>
              <a:t>Modifiez le style des sous-titres du masque</a:t>
            </a:r>
            <a:endParaRPr/>
          </a:p>
        </p:txBody>
      </p:sp>
      <p:sp>
        <p:nvSpPr>
          <p:cNvPr id="15" name="Google Shape;15;p3"/>
          <p:cNvSpPr txBox="1">
            <a:spLocks noGrp="1"/>
          </p:cNvSpPr>
          <p:nvPr>
            <p:ph type="body" idx="3"/>
          </p:nvPr>
        </p:nvSpPr>
        <p:spPr>
          <a:xfrm>
            <a:off x="332527" y="3147328"/>
            <a:ext cx="5357100" cy="1227300"/>
          </a:xfrm>
          <a:prstGeom prst="rect">
            <a:avLst/>
          </a:prstGeom>
          <a:noFill/>
          <a:ln>
            <a:noFill/>
          </a:ln>
        </p:spPr>
        <p:txBody>
          <a:bodyPr spcFirstLastPara="1" wrap="square" lIns="34275" tIns="34275" rIns="34275" bIns="34275" anchor="t" anchorCtr="0">
            <a:noAutofit/>
          </a:bodyPr>
          <a:lstStyle>
            <a:lvl1pPr marL="457200" lvl="0"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marL="914400" lvl="1"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2pPr>
            <a:lvl3pPr marL="1371600" lvl="2"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3pPr>
            <a:lvl4pPr marL="1828800" lvl="3"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4pPr>
            <a:lvl5pPr marL="2286000" lvl="4"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5pPr>
            <a:lvl6pPr marL="2743200" lvl="5"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6pPr>
            <a:lvl7pPr marL="3200400" lvl="6"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7pPr>
            <a:lvl8pPr marL="3657600" lvl="7"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8pPr>
            <a:lvl9pPr marL="4114800" lvl="8" indent="-342900" rtl="0">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9pPr>
          </a:lstStyle>
          <a:p>
            <a:pPr lvl="0"/>
            <a:r>
              <a:rPr lang="fr-FR"/>
              <a:t>Cliquez pour modifier les styles du texte du masque</a:t>
            </a:r>
          </a:p>
        </p:txBody>
      </p:sp>
      <p:pic>
        <p:nvPicPr>
          <p:cNvPr id="16" name="Google Shape;16;p3"/>
          <p:cNvPicPr preferRelativeResize="0"/>
          <p:nvPr/>
        </p:nvPicPr>
        <p:blipFill>
          <a:blip r:embed="rId2">
            <a:alphaModFix/>
          </a:blip>
          <a:stretch>
            <a:fillRect/>
          </a:stretch>
        </p:blipFill>
        <p:spPr>
          <a:xfrm>
            <a:off x="272010" y="4449175"/>
            <a:ext cx="1146428" cy="4085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8 List Light">
  <p:cSld name="TITLE_8_2_2_2">
    <p:spTree>
      <p:nvGrpSpPr>
        <p:cNvPr id="1" name="Shape 208"/>
        <p:cNvGrpSpPr/>
        <p:nvPr/>
      </p:nvGrpSpPr>
      <p:grpSpPr>
        <a:xfrm>
          <a:off x="0" y="0"/>
          <a:ext cx="0" cy="0"/>
          <a:chOff x="0" y="0"/>
          <a:chExt cx="0" cy="0"/>
        </a:xfrm>
      </p:grpSpPr>
      <p:sp>
        <p:nvSpPr>
          <p:cNvPr id="209" name="Google Shape;209;p23"/>
          <p:cNvSpPr txBox="1">
            <a:spLocks noGrp="1"/>
          </p:cNvSpPr>
          <p:nvPr>
            <p:ph type="body" idx="1"/>
          </p:nvPr>
        </p:nvSpPr>
        <p:spPr>
          <a:xfrm>
            <a:off x="3511295" y="868584"/>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10" name="Google Shape;210;p23"/>
          <p:cNvSpPr txBox="1">
            <a:spLocks noGrp="1"/>
          </p:cNvSpPr>
          <p:nvPr>
            <p:ph type="body" idx="2"/>
          </p:nvPr>
        </p:nvSpPr>
        <p:spPr>
          <a:xfrm>
            <a:off x="6315401" y="868584"/>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11" name="Google Shape;211;p23"/>
          <p:cNvSpPr txBox="1">
            <a:spLocks noGrp="1"/>
          </p:cNvSpPr>
          <p:nvPr>
            <p:ph type="body" idx="3"/>
          </p:nvPr>
        </p:nvSpPr>
        <p:spPr>
          <a:xfrm>
            <a:off x="3511295" y="2818739"/>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12" name="Google Shape;212;p23"/>
          <p:cNvSpPr txBox="1">
            <a:spLocks noGrp="1"/>
          </p:cNvSpPr>
          <p:nvPr>
            <p:ph type="body" idx="4"/>
          </p:nvPr>
        </p:nvSpPr>
        <p:spPr>
          <a:xfrm>
            <a:off x="6315401" y="2818739"/>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13" name="Google Shape;213;p23"/>
          <p:cNvSpPr txBox="1">
            <a:spLocks noGrp="1"/>
          </p:cNvSpPr>
          <p:nvPr>
            <p:ph type="title"/>
          </p:nvPr>
        </p:nvSpPr>
        <p:spPr>
          <a:xfrm>
            <a:off x="329153" y="342900"/>
            <a:ext cx="2057100" cy="199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214" name="Google Shape;214;p23"/>
          <p:cNvSpPr txBox="1">
            <a:spLocks noGrp="1"/>
          </p:cNvSpPr>
          <p:nvPr>
            <p:ph type="subTitle" idx="5"/>
          </p:nvPr>
        </p:nvSpPr>
        <p:spPr>
          <a:xfrm>
            <a:off x="3517294" y="342900"/>
            <a:ext cx="2499300" cy="525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a:r>
              <a:rPr lang="fr-FR"/>
              <a:t>Modifiez le style des sous-titres du masque</a:t>
            </a:r>
            <a:endParaRPr/>
          </a:p>
        </p:txBody>
      </p:sp>
      <p:sp>
        <p:nvSpPr>
          <p:cNvPr id="215" name="Google Shape;215;p23"/>
          <p:cNvSpPr txBox="1">
            <a:spLocks noGrp="1"/>
          </p:cNvSpPr>
          <p:nvPr>
            <p:ph type="subTitle" idx="6"/>
          </p:nvPr>
        </p:nvSpPr>
        <p:spPr>
          <a:xfrm>
            <a:off x="6315410" y="342900"/>
            <a:ext cx="2499300" cy="525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a:r>
              <a:rPr lang="fr-FR"/>
              <a:t>Modifiez le style des sous-titres du masque</a:t>
            </a:r>
            <a:endParaRPr/>
          </a:p>
        </p:txBody>
      </p:sp>
      <p:sp>
        <p:nvSpPr>
          <p:cNvPr id="216" name="Google Shape;216;p23"/>
          <p:cNvSpPr txBox="1">
            <a:spLocks noGrp="1"/>
          </p:cNvSpPr>
          <p:nvPr>
            <p:ph type="subTitle" idx="7"/>
          </p:nvPr>
        </p:nvSpPr>
        <p:spPr>
          <a:xfrm>
            <a:off x="3517294" y="2293027"/>
            <a:ext cx="2499300" cy="525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a:r>
              <a:rPr lang="fr-FR"/>
              <a:t>Modifiez le style des sous-titres du masque</a:t>
            </a:r>
            <a:endParaRPr/>
          </a:p>
        </p:txBody>
      </p:sp>
      <p:sp>
        <p:nvSpPr>
          <p:cNvPr id="217" name="Google Shape;217;p23"/>
          <p:cNvSpPr txBox="1">
            <a:spLocks noGrp="1"/>
          </p:cNvSpPr>
          <p:nvPr>
            <p:ph type="subTitle" idx="8"/>
          </p:nvPr>
        </p:nvSpPr>
        <p:spPr>
          <a:xfrm>
            <a:off x="6315410" y="2293027"/>
            <a:ext cx="2499300" cy="525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a:r>
              <a:rPr lang="fr-FR"/>
              <a:t>Modifiez le style des sous-titres du masque</a:t>
            </a:r>
            <a:endParaRPr/>
          </a:p>
        </p:txBody>
      </p:sp>
      <p:pic>
        <p:nvPicPr>
          <p:cNvPr id="218" name="Google Shape;218;p23"/>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219" name="Google Shape;219;p23"/>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8 List Icons Light">
  <p:cSld name="TITLE_8_2_2_2_1">
    <p:spTree>
      <p:nvGrpSpPr>
        <p:cNvPr id="1" name="Shape 220"/>
        <p:cNvGrpSpPr/>
        <p:nvPr/>
      </p:nvGrpSpPr>
      <p:grpSpPr>
        <a:xfrm>
          <a:off x="0" y="0"/>
          <a:ext cx="0" cy="0"/>
          <a:chOff x="0" y="0"/>
          <a:chExt cx="0" cy="0"/>
        </a:xfrm>
      </p:grpSpPr>
      <p:sp>
        <p:nvSpPr>
          <p:cNvPr id="221" name="Google Shape;221;p24"/>
          <p:cNvSpPr txBox="1">
            <a:spLocks noGrp="1"/>
          </p:cNvSpPr>
          <p:nvPr>
            <p:ph type="body" idx="1"/>
          </p:nvPr>
        </p:nvSpPr>
        <p:spPr>
          <a:xfrm>
            <a:off x="3511295" y="1104328"/>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22" name="Google Shape;222;p24"/>
          <p:cNvSpPr txBox="1">
            <a:spLocks noGrp="1"/>
          </p:cNvSpPr>
          <p:nvPr>
            <p:ph type="body" idx="2"/>
          </p:nvPr>
        </p:nvSpPr>
        <p:spPr>
          <a:xfrm>
            <a:off x="6254143" y="1104328"/>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23" name="Google Shape;223;p24"/>
          <p:cNvSpPr txBox="1">
            <a:spLocks noGrp="1"/>
          </p:cNvSpPr>
          <p:nvPr>
            <p:ph type="body" idx="3"/>
          </p:nvPr>
        </p:nvSpPr>
        <p:spPr>
          <a:xfrm>
            <a:off x="3511295" y="3054483"/>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24" name="Google Shape;224;p24"/>
          <p:cNvSpPr txBox="1">
            <a:spLocks noGrp="1"/>
          </p:cNvSpPr>
          <p:nvPr>
            <p:ph type="body" idx="4"/>
          </p:nvPr>
        </p:nvSpPr>
        <p:spPr>
          <a:xfrm>
            <a:off x="6254143" y="3054483"/>
            <a:ext cx="2228700" cy="13716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25" name="Google Shape;225;p24"/>
          <p:cNvSpPr txBox="1">
            <a:spLocks noGrp="1"/>
          </p:cNvSpPr>
          <p:nvPr>
            <p:ph type="title"/>
          </p:nvPr>
        </p:nvSpPr>
        <p:spPr>
          <a:xfrm>
            <a:off x="329153" y="342900"/>
            <a:ext cx="2057100" cy="199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pic>
        <p:nvPicPr>
          <p:cNvPr id="226" name="Google Shape;226;p24"/>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227" name="Google Shape;227;p24"/>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8 List Checkilst">
  <p:cSld name="TITLE_8_2_2_2_1_1_1_2">
    <p:spTree>
      <p:nvGrpSpPr>
        <p:cNvPr id="1" name="Shape 255"/>
        <p:cNvGrpSpPr/>
        <p:nvPr/>
      </p:nvGrpSpPr>
      <p:grpSpPr>
        <a:xfrm>
          <a:off x="0" y="0"/>
          <a:ext cx="0" cy="0"/>
          <a:chOff x="0" y="0"/>
          <a:chExt cx="0" cy="0"/>
        </a:xfrm>
      </p:grpSpPr>
      <p:pic>
        <p:nvPicPr>
          <p:cNvPr id="256" name="Google Shape;256;p27"/>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257" name="Google Shape;257;p27"/>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258" name="Google Shape;258;p27"/>
          <p:cNvSpPr txBox="1">
            <a:spLocks noGrp="1"/>
          </p:cNvSpPr>
          <p:nvPr>
            <p:ph type="title"/>
          </p:nvPr>
        </p:nvSpPr>
        <p:spPr>
          <a:xfrm>
            <a:off x="1607555" y="572644"/>
            <a:ext cx="5915100" cy="49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259" name="Google Shape;259;p27"/>
          <p:cNvSpPr/>
          <p:nvPr/>
        </p:nvSpPr>
        <p:spPr>
          <a:xfrm>
            <a:off x="3497366" y="1843238"/>
            <a:ext cx="2149200" cy="1940700"/>
          </a:xfrm>
          <a:prstGeom prst="rect">
            <a:avLst/>
          </a:prstGeom>
          <a:no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60" name="Google Shape;260;p27"/>
          <p:cNvSpPr/>
          <p:nvPr/>
        </p:nvSpPr>
        <p:spPr>
          <a:xfrm>
            <a:off x="3497366" y="1382663"/>
            <a:ext cx="2149200" cy="460500"/>
          </a:xfrm>
          <a:prstGeom prst="rect">
            <a:avLst/>
          </a:prstGeom>
          <a:no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61" name="Google Shape;261;p27"/>
          <p:cNvSpPr/>
          <p:nvPr/>
        </p:nvSpPr>
        <p:spPr>
          <a:xfrm>
            <a:off x="3497366" y="3783844"/>
            <a:ext cx="2149200" cy="460500"/>
          </a:xfrm>
          <a:prstGeom prst="rect">
            <a:avLst/>
          </a:prstGeom>
          <a:solidFill>
            <a:schemeClr val="dk2"/>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62" name="Google Shape;262;p27"/>
          <p:cNvSpPr txBox="1">
            <a:spLocks noGrp="1"/>
          </p:cNvSpPr>
          <p:nvPr>
            <p:ph type="title" idx="2"/>
          </p:nvPr>
        </p:nvSpPr>
        <p:spPr>
          <a:xfrm>
            <a:off x="3585386" y="1420069"/>
            <a:ext cx="19731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1pPr>
            <a:lvl2pPr lvl="1"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2pPr>
            <a:lvl3pPr lvl="2"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3pPr>
            <a:lvl4pPr lvl="3"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4pPr>
            <a:lvl5pPr lvl="4"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5pPr>
            <a:lvl6pPr lvl="5"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6pPr>
            <a:lvl7pPr lvl="6"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7pPr>
            <a:lvl8pPr lvl="7"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8pPr>
            <a:lvl9pPr lvl="8"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9pPr>
          </a:lstStyle>
          <a:p>
            <a:r>
              <a:rPr lang="fr-FR"/>
              <a:t>Modifiez le style du titre</a:t>
            </a:r>
            <a:endParaRPr/>
          </a:p>
        </p:txBody>
      </p:sp>
      <p:sp>
        <p:nvSpPr>
          <p:cNvPr id="263" name="Google Shape;263;p27"/>
          <p:cNvSpPr txBox="1">
            <a:spLocks noGrp="1"/>
          </p:cNvSpPr>
          <p:nvPr>
            <p:ph type="title" idx="3"/>
          </p:nvPr>
        </p:nvSpPr>
        <p:spPr>
          <a:xfrm>
            <a:off x="3585386" y="3821269"/>
            <a:ext cx="19731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1pPr>
            <a:lvl2pPr lvl="1"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2pPr>
            <a:lvl3pPr lvl="2"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3pPr>
            <a:lvl4pPr lvl="3"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4pPr>
            <a:lvl5pPr lvl="4"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5pPr>
            <a:lvl6pPr lvl="5"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6pPr>
            <a:lvl7pPr lvl="6"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7pPr>
            <a:lvl8pPr lvl="7"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8pPr>
            <a:lvl9pPr lvl="8"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9pPr>
          </a:lstStyle>
          <a:p>
            <a:r>
              <a:rPr lang="fr-FR"/>
              <a:t>Modifiez le style du titre</a:t>
            </a:r>
            <a:endParaRPr/>
          </a:p>
        </p:txBody>
      </p:sp>
      <p:sp>
        <p:nvSpPr>
          <p:cNvPr id="264" name="Google Shape;264;p27"/>
          <p:cNvSpPr/>
          <p:nvPr/>
        </p:nvSpPr>
        <p:spPr>
          <a:xfrm>
            <a:off x="6140644" y="1843238"/>
            <a:ext cx="2149200" cy="1940700"/>
          </a:xfrm>
          <a:prstGeom prst="rect">
            <a:avLst/>
          </a:prstGeom>
          <a:no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65" name="Google Shape;265;p27"/>
          <p:cNvSpPr/>
          <p:nvPr/>
        </p:nvSpPr>
        <p:spPr>
          <a:xfrm>
            <a:off x="6140644" y="1382663"/>
            <a:ext cx="2149200" cy="460500"/>
          </a:xfrm>
          <a:prstGeom prst="rect">
            <a:avLst/>
          </a:prstGeom>
          <a:no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66" name="Google Shape;266;p27"/>
          <p:cNvSpPr/>
          <p:nvPr/>
        </p:nvSpPr>
        <p:spPr>
          <a:xfrm>
            <a:off x="6140644" y="3783844"/>
            <a:ext cx="2149200" cy="460500"/>
          </a:xfrm>
          <a:prstGeom prst="rect">
            <a:avLst/>
          </a:prstGeom>
          <a:solidFill>
            <a:schemeClr val="dk2"/>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67" name="Google Shape;267;p27"/>
          <p:cNvSpPr txBox="1">
            <a:spLocks noGrp="1"/>
          </p:cNvSpPr>
          <p:nvPr>
            <p:ph type="title" idx="4"/>
          </p:nvPr>
        </p:nvSpPr>
        <p:spPr>
          <a:xfrm>
            <a:off x="6228665" y="1420069"/>
            <a:ext cx="19731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1pPr>
            <a:lvl2pPr lvl="1"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2pPr>
            <a:lvl3pPr lvl="2"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3pPr>
            <a:lvl4pPr lvl="3"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4pPr>
            <a:lvl5pPr lvl="4"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5pPr>
            <a:lvl6pPr lvl="5"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6pPr>
            <a:lvl7pPr lvl="6"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7pPr>
            <a:lvl8pPr lvl="7"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8pPr>
            <a:lvl9pPr lvl="8"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9pPr>
          </a:lstStyle>
          <a:p>
            <a:r>
              <a:rPr lang="fr-FR"/>
              <a:t>Modifiez le style du titre</a:t>
            </a:r>
            <a:endParaRPr/>
          </a:p>
        </p:txBody>
      </p:sp>
      <p:sp>
        <p:nvSpPr>
          <p:cNvPr id="268" name="Google Shape;268;p27"/>
          <p:cNvSpPr txBox="1">
            <a:spLocks noGrp="1"/>
          </p:cNvSpPr>
          <p:nvPr>
            <p:ph type="title" idx="5"/>
          </p:nvPr>
        </p:nvSpPr>
        <p:spPr>
          <a:xfrm>
            <a:off x="6228665" y="3821269"/>
            <a:ext cx="19731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1pPr>
            <a:lvl2pPr lvl="1"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2pPr>
            <a:lvl3pPr lvl="2"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3pPr>
            <a:lvl4pPr lvl="3"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4pPr>
            <a:lvl5pPr lvl="4"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5pPr>
            <a:lvl6pPr lvl="5"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6pPr>
            <a:lvl7pPr lvl="6"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7pPr>
            <a:lvl8pPr lvl="7"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8pPr>
            <a:lvl9pPr lvl="8"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9pPr>
          </a:lstStyle>
          <a:p>
            <a:r>
              <a:rPr lang="fr-FR"/>
              <a:t>Modifiez le style du titre</a:t>
            </a:r>
            <a:endParaRPr/>
          </a:p>
        </p:txBody>
      </p:sp>
      <p:sp>
        <p:nvSpPr>
          <p:cNvPr id="269" name="Google Shape;269;p27"/>
          <p:cNvSpPr/>
          <p:nvPr/>
        </p:nvSpPr>
        <p:spPr>
          <a:xfrm>
            <a:off x="854087" y="1843247"/>
            <a:ext cx="2149200" cy="1940700"/>
          </a:xfrm>
          <a:prstGeom prst="rect">
            <a:avLst/>
          </a:prstGeom>
          <a:no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70" name="Google Shape;270;p27"/>
          <p:cNvSpPr/>
          <p:nvPr/>
        </p:nvSpPr>
        <p:spPr>
          <a:xfrm>
            <a:off x="854087" y="1382672"/>
            <a:ext cx="2149200" cy="460500"/>
          </a:xfrm>
          <a:prstGeom prst="rect">
            <a:avLst/>
          </a:prstGeom>
          <a:no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71" name="Google Shape;271;p27"/>
          <p:cNvSpPr/>
          <p:nvPr/>
        </p:nvSpPr>
        <p:spPr>
          <a:xfrm>
            <a:off x="854087" y="3783853"/>
            <a:ext cx="2149200" cy="460500"/>
          </a:xfrm>
          <a:prstGeom prst="rect">
            <a:avLst/>
          </a:prstGeom>
          <a:solidFill>
            <a:schemeClr val="dk2"/>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500">
              <a:solidFill>
                <a:schemeClr val="accent4"/>
              </a:solidFill>
            </a:endParaRPr>
          </a:p>
        </p:txBody>
      </p:sp>
      <p:sp>
        <p:nvSpPr>
          <p:cNvPr id="272" name="Google Shape;272;p27"/>
          <p:cNvSpPr txBox="1">
            <a:spLocks noGrp="1"/>
          </p:cNvSpPr>
          <p:nvPr>
            <p:ph type="title" idx="6"/>
          </p:nvPr>
        </p:nvSpPr>
        <p:spPr>
          <a:xfrm>
            <a:off x="942107" y="1420078"/>
            <a:ext cx="19731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1pPr>
            <a:lvl2pPr lvl="1"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2pPr>
            <a:lvl3pPr lvl="2"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3pPr>
            <a:lvl4pPr lvl="3"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4pPr>
            <a:lvl5pPr lvl="4"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5pPr>
            <a:lvl6pPr lvl="5"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6pPr>
            <a:lvl7pPr lvl="6"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7pPr>
            <a:lvl8pPr lvl="7"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8pPr>
            <a:lvl9pPr lvl="8"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9pPr>
          </a:lstStyle>
          <a:p>
            <a:r>
              <a:rPr lang="fr-FR"/>
              <a:t>Modifiez le style du titre</a:t>
            </a:r>
            <a:endParaRPr/>
          </a:p>
        </p:txBody>
      </p:sp>
      <p:sp>
        <p:nvSpPr>
          <p:cNvPr id="273" name="Google Shape;273;p27"/>
          <p:cNvSpPr txBox="1">
            <a:spLocks noGrp="1"/>
          </p:cNvSpPr>
          <p:nvPr>
            <p:ph type="title" idx="7"/>
          </p:nvPr>
        </p:nvSpPr>
        <p:spPr>
          <a:xfrm>
            <a:off x="942107" y="3821278"/>
            <a:ext cx="19731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1pPr>
            <a:lvl2pPr lvl="1"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2pPr>
            <a:lvl3pPr lvl="2"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3pPr>
            <a:lvl4pPr lvl="3"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4pPr>
            <a:lvl5pPr lvl="4"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5pPr>
            <a:lvl6pPr lvl="5"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6pPr>
            <a:lvl7pPr lvl="6"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7pPr>
            <a:lvl8pPr lvl="7"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8pPr>
            <a:lvl9pPr lvl="8" algn="ctr" rtl="0">
              <a:spcBef>
                <a:spcPts val="0"/>
              </a:spcBef>
              <a:spcAft>
                <a:spcPts val="0"/>
              </a:spcAft>
              <a:buClr>
                <a:schemeClr val="lt2"/>
              </a:buClr>
              <a:buSzPts val="1200"/>
              <a:buFont typeface="DM Sans"/>
              <a:buNone/>
              <a:defRPr sz="1200" b="1">
                <a:solidFill>
                  <a:schemeClr val="lt2"/>
                </a:solidFill>
                <a:latin typeface="DM Sans"/>
                <a:ea typeface="DM Sans"/>
                <a:cs typeface="DM Sans"/>
                <a:sym typeface="DM Sans"/>
              </a:defRPr>
            </a:lvl9pPr>
          </a:lstStyle>
          <a:p>
            <a:r>
              <a:rPr lang="fr-FR"/>
              <a:t>Modifiez le style du titre</a:t>
            </a:r>
            <a:endParaRPr/>
          </a:p>
        </p:txBody>
      </p:sp>
      <p:sp>
        <p:nvSpPr>
          <p:cNvPr id="274" name="Google Shape;274;p27"/>
          <p:cNvSpPr txBox="1">
            <a:spLocks noGrp="1"/>
          </p:cNvSpPr>
          <p:nvPr>
            <p:ph type="body" idx="1"/>
          </p:nvPr>
        </p:nvSpPr>
        <p:spPr>
          <a:xfrm>
            <a:off x="1023819" y="1999894"/>
            <a:ext cx="1819200" cy="1627200"/>
          </a:xfrm>
          <a:prstGeom prst="rect">
            <a:avLst/>
          </a:prstGeom>
          <a:noFill/>
          <a:ln>
            <a:noFill/>
          </a:ln>
        </p:spPr>
        <p:txBody>
          <a:bodyPr spcFirstLastPara="1" wrap="square" lIns="34275" tIns="34275" rIns="34275" bIns="34275" anchor="t" anchorCtr="0">
            <a:noAutofit/>
          </a:bodyPr>
          <a:lstStyle>
            <a:lvl1pPr marL="457200" lvl="0"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75" name="Google Shape;275;p27"/>
          <p:cNvSpPr txBox="1">
            <a:spLocks noGrp="1"/>
          </p:cNvSpPr>
          <p:nvPr>
            <p:ph type="body" idx="8"/>
          </p:nvPr>
        </p:nvSpPr>
        <p:spPr>
          <a:xfrm>
            <a:off x="3662383" y="1999884"/>
            <a:ext cx="1819200" cy="1627200"/>
          </a:xfrm>
          <a:prstGeom prst="rect">
            <a:avLst/>
          </a:prstGeom>
          <a:noFill/>
          <a:ln>
            <a:noFill/>
          </a:ln>
        </p:spPr>
        <p:txBody>
          <a:bodyPr spcFirstLastPara="1" wrap="square" lIns="34275" tIns="34275" rIns="34275" bIns="34275" anchor="t" anchorCtr="0">
            <a:noAutofit/>
          </a:bodyPr>
          <a:lstStyle>
            <a:lvl1pPr marL="457200" lvl="0"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76" name="Google Shape;276;p27"/>
          <p:cNvSpPr txBox="1">
            <a:spLocks noGrp="1"/>
          </p:cNvSpPr>
          <p:nvPr>
            <p:ph type="body" idx="9"/>
          </p:nvPr>
        </p:nvSpPr>
        <p:spPr>
          <a:xfrm>
            <a:off x="6300946" y="1999884"/>
            <a:ext cx="1819200" cy="1627200"/>
          </a:xfrm>
          <a:prstGeom prst="rect">
            <a:avLst/>
          </a:prstGeom>
          <a:noFill/>
          <a:ln>
            <a:noFill/>
          </a:ln>
        </p:spPr>
        <p:txBody>
          <a:bodyPr spcFirstLastPara="1" wrap="square" lIns="34275" tIns="34275" rIns="34275" bIns="34275" anchor="t" anchorCtr="0">
            <a:noAutofit/>
          </a:bodyPr>
          <a:lstStyle>
            <a:lvl1pPr marL="457200" lvl="0"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lnSpc>
                <a:spcPct val="150000"/>
              </a:lnSpc>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8 List Icons 4">
  <p:cSld name="TITLE_8_2_2_2_1_1_1_1">
    <p:spTree>
      <p:nvGrpSpPr>
        <p:cNvPr id="1" name="Shape 277"/>
        <p:cNvGrpSpPr/>
        <p:nvPr/>
      </p:nvGrpSpPr>
      <p:grpSpPr>
        <a:xfrm>
          <a:off x="0" y="0"/>
          <a:ext cx="0" cy="0"/>
          <a:chOff x="0" y="0"/>
          <a:chExt cx="0" cy="0"/>
        </a:xfrm>
      </p:grpSpPr>
      <p:sp>
        <p:nvSpPr>
          <p:cNvPr id="278" name="Google Shape;278;p28"/>
          <p:cNvSpPr/>
          <p:nvPr/>
        </p:nvSpPr>
        <p:spPr>
          <a:xfrm>
            <a:off x="1706" y="0"/>
            <a:ext cx="4570200" cy="5143500"/>
          </a:xfrm>
          <a:prstGeom prst="rect">
            <a:avLst/>
          </a:prstGeom>
          <a:solidFill>
            <a:srgbClr val="EEEEEE"/>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pic>
        <p:nvPicPr>
          <p:cNvPr id="279" name="Google Shape;279;p28"/>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280" name="Google Shape;280;p28"/>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281" name="Google Shape;281;p28"/>
          <p:cNvSpPr txBox="1">
            <a:spLocks noGrp="1"/>
          </p:cNvSpPr>
          <p:nvPr>
            <p:ph type="title"/>
          </p:nvPr>
        </p:nvSpPr>
        <p:spPr>
          <a:xfrm>
            <a:off x="329153" y="342900"/>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282" name="Google Shape;282;p28"/>
          <p:cNvSpPr txBox="1">
            <a:spLocks noGrp="1"/>
          </p:cNvSpPr>
          <p:nvPr>
            <p:ph type="body" idx="1"/>
          </p:nvPr>
        </p:nvSpPr>
        <p:spPr>
          <a:xfrm>
            <a:off x="329153" y="2014538"/>
            <a:ext cx="3428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283" name="Google Shape;283;p28"/>
          <p:cNvSpPr txBox="1">
            <a:spLocks noGrp="1"/>
          </p:cNvSpPr>
          <p:nvPr>
            <p:ph type="subTitle" idx="2"/>
          </p:nvPr>
        </p:nvSpPr>
        <p:spPr>
          <a:xfrm>
            <a:off x="329153" y="1246491"/>
            <a:ext cx="31215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284" name="Google Shape;284;p28"/>
          <p:cNvSpPr txBox="1">
            <a:spLocks noGrp="1"/>
          </p:cNvSpPr>
          <p:nvPr>
            <p:ph type="subTitle" idx="3"/>
          </p:nvPr>
        </p:nvSpPr>
        <p:spPr>
          <a:xfrm>
            <a:off x="5813713" y="777694"/>
            <a:ext cx="27552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300"/>
              <a:buFont typeface="DM Sans"/>
              <a:buNone/>
              <a:defRPr sz="1300" b="1">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285" name="Google Shape;285;p28"/>
          <p:cNvSpPr txBox="1">
            <a:spLocks noGrp="1"/>
          </p:cNvSpPr>
          <p:nvPr>
            <p:ph type="subTitle" idx="4"/>
          </p:nvPr>
        </p:nvSpPr>
        <p:spPr>
          <a:xfrm>
            <a:off x="5813713" y="1029450"/>
            <a:ext cx="27552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286" name="Google Shape;286;p28"/>
          <p:cNvSpPr txBox="1">
            <a:spLocks noGrp="1"/>
          </p:cNvSpPr>
          <p:nvPr>
            <p:ph type="subTitle" idx="5"/>
          </p:nvPr>
        </p:nvSpPr>
        <p:spPr>
          <a:xfrm>
            <a:off x="5813713" y="2110575"/>
            <a:ext cx="27552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300"/>
              <a:buFont typeface="DM Sans"/>
              <a:buNone/>
              <a:defRPr sz="1300" b="1">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287" name="Google Shape;287;p28"/>
          <p:cNvSpPr txBox="1">
            <a:spLocks noGrp="1"/>
          </p:cNvSpPr>
          <p:nvPr>
            <p:ph type="subTitle" idx="6"/>
          </p:nvPr>
        </p:nvSpPr>
        <p:spPr>
          <a:xfrm>
            <a:off x="5813713" y="2362331"/>
            <a:ext cx="27552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288" name="Google Shape;288;p28"/>
          <p:cNvSpPr txBox="1">
            <a:spLocks noGrp="1"/>
          </p:cNvSpPr>
          <p:nvPr>
            <p:ph type="subTitle" idx="7"/>
          </p:nvPr>
        </p:nvSpPr>
        <p:spPr>
          <a:xfrm>
            <a:off x="5813713" y="3443456"/>
            <a:ext cx="27552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300"/>
              <a:buFont typeface="DM Sans"/>
              <a:buNone/>
              <a:defRPr sz="1300" b="1">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289" name="Google Shape;289;p28"/>
          <p:cNvSpPr txBox="1">
            <a:spLocks noGrp="1"/>
          </p:cNvSpPr>
          <p:nvPr>
            <p:ph type="subTitle" idx="8"/>
          </p:nvPr>
        </p:nvSpPr>
        <p:spPr>
          <a:xfrm>
            <a:off x="5813713" y="3695213"/>
            <a:ext cx="27552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8 List Icons 5">
  <p:cSld name="TITLE_8_2_2_2_1_1_1_1_1">
    <p:spTree>
      <p:nvGrpSpPr>
        <p:cNvPr id="1" name="Shape 290"/>
        <p:cNvGrpSpPr/>
        <p:nvPr/>
      </p:nvGrpSpPr>
      <p:grpSpPr>
        <a:xfrm>
          <a:off x="0" y="0"/>
          <a:ext cx="0" cy="0"/>
          <a:chOff x="0" y="0"/>
          <a:chExt cx="0" cy="0"/>
        </a:xfrm>
      </p:grpSpPr>
      <p:sp>
        <p:nvSpPr>
          <p:cNvPr id="291" name="Google Shape;291;p29"/>
          <p:cNvSpPr/>
          <p:nvPr/>
        </p:nvSpPr>
        <p:spPr>
          <a:xfrm>
            <a:off x="-2606" y="0"/>
            <a:ext cx="9144000" cy="2014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pic>
        <p:nvPicPr>
          <p:cNvPr id="292" name="Google Shape;292;p29"/>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293" name="Google Shape;293;p29"/>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294" name="Google Shape;294;p29"/>
          <p:cNvSpPr txBox="1">
            <a:spLocks noGrp="1"/>
          </p:cNvSpPr>
          <p:nvPr>
            <p:ph type="title"/>
          </p:nvPr>
        </p:nvSpPr>
        <p:spPr>
          <a:xfrm>
            <a:off x="329153" y="342900"/>
            <a:ext cx="64155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295" name="Google Shape;295;p29"/>
          <p:cNvSpPr txBox="1">
            <a:spLocks noGrp="1"/>
          </p:cNvSpPr>
          <p:nvPr>
            <p:ph type="subTitle" idx="1"/>
          </p:nvPr>
        </p:nvSpPr>
        <p:spPr>
          <a:xfrm>
            <a:off x="329153" y="1246491"/>
            <a:ext cx="58413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296" name="Google Shape;296;p29"/>
          <p:cNvSpPr txBox="1">
            <a:spLocks noGrp="1"/>
          </p:cNvSpPr>
          <p:nvPr>
            <p:ph type="subTitle" idx="2"/>
          </p:nvPr>
        </p:nvSpPr>
        <p:spPr>
          <a:xfrm>
            <a:off x="329153" y="3185934"/>
            <a:ext cx="2158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300"/>
              <a:buFont typeface="DM Sans"/>
              <a:buNone/>
              <a:defRPr sz="1300" b="1">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297" name="Google Shape;297;p29"/>
          <p:cNvSpPr txBox="1">
            <a:spLocks noGrp="1"/>
          </p:cNvSpPr>
          <p:nvPr>
            <p:ph type="subTitle" idx="3"/>
          </p:nvPr>
        </p:nvSpPr>
        <p:spPr>
          <a:xfrm>
            <a:off x="329153" y="3437691"/>
            <a:ext cx="21588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298" name="Google Shape;298;p29"/>
          <p:cNvSpPr txBox="1">
            <a:spLocks noGrp="1"/>
          </p:cNvSpPr>
          <p:nvPr>
            <p:ph type="subTitle" idx="4"/>
          </p:nvPr>
        </p:nvSpPr>
        <p:spPr>
          <a:xfrm>
            <a:off x="3192238" y="3185934"/>
            <a:ext cx="2158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300"/>
              <a:buFont typeface="DM Sans"/>
              <a:buNone/>
              <a:defRPr sz="1300" b="1">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299" name="Google Shape;299;p29"/>
          <p:cNvSpPr txBox="1">
            <a:spLocks noGrp="1"/>
          </p:cNvSpPr>
          <p:nvPr>
            <p:ph type="subTitle" idx="5"/>
          </p:nvPr>
        </p:nvSpPr>
        <p:spPr>
          <a:xfrm>
            <a:off x="3192238" y="3437691"/>
            <a:ext cx="21588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300" name="Google Shape;300;p29"/>
          <p:cNvSpPr txBox="1">
            <a:spLocks noGrp="1"/>
          </p:cNvSpPr>
          <p:nvPr>
            <p:ph type="subTitle" idx="6"/>
          </p:nvPr>
        </p:nvSpPr>
        <p:spPr>
          <a:xfrm>
            <a:off x="6055324" y="3185934"/>
            <a:ext cx="2158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300"/>
              <a:buFont typeface="DM Sans"/>
              <a:buNone/>
              <a:defRPr sz="1300" b="1">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301" name="Google Shape;301;p29"/>
          <p:cNvSpPr txBox="1">
            <a:spLocks noGrp="1"/>
          </p:cNvSpPr>
          <p:nvPr>
            <p:ph type="subTitle" idx="7"/>
          </p:nvPr>
        </p:nvSpPr>
        <p:spPr>
          <a:xfrm>
            <a:off x="6055324" y="3437691"/>
            <a:ext cx="21588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8 List Icons 6">
  <p:cSld name="TITLE_8_2_2_2_1_1_1_1_1_1">
    <p:spTree>
      <p:nvGrpSpPr>
        <p:cNvPr id="1" name="Shape 302"/>
        <p:cNvGrpSpPr/>
        <p:nvPr/>
      </p:nvGrpSpPr>
      <p:grpSpPr>
        <a:xfrm>
          <a:off x="0" y="0"/>
          <a:ext cx="0" cy="0"/>
          <a:chOff x="0" y="0"/>
          <a:chExt cx="0" cy="0"/>
        </a:xfrm>
      </p:grpSpPr>
      <p:pic>
        <p:nvPicPr>
          <p:cNvPr id="303" name="Google Shape;303;p30"/>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304" name="Google Shape;304;p30"/>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305" name="Google Shape;305;p30"/>
          <p:cNvSpPr/>
          <p:nvPr/>
        </p:nvSpPr>
        <p:spPr>
          <a:xfrm>
            <a:off x="798900" y="1807475"/>
            <a:ext cx="2290200" cy="2260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3448502" y="1807478"/>
            <a:ext cx="2247000" cy="2260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6098123" y="1807478"/>
            <a:ext cx="2247000" cy="2260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txBox="1">
            <a:spLocks noGrp="1"/>
          </p:cNvSpPr>
          <p:nvPr>
            <p:ph type="title"/>
          </p:nvPr>
        </p:nvSpPr>
        <p:spPr>
          <a:xfrm>
            <a:off x="1607555" y="572644"/>
            <a:ext cx="5915100" cy="49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309" name="Google Shape;309;p30"/>
          <p:cNvSpPr txBox="1">
            <a:spLocks noGrp="1"/>
          </p:cNvSpPr>
          <p:nvPr>
            <p:ph type="subTitle" idx="1"/>
          </p:nvPr>
        </p:nvSpPr>
        <p:spPr>
          <a:xfrm>
            <a:off x="998725" y="2357644"/>
            <a:ext cx="18135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10" name="Google Shape;310;p30"/>
          <p:cNvSpPr txBox="1">
            <a:spLocks noGrp="1"/>
          </p:cNvSpPr>
          <p:nvPr>
            <p:ph type="subTitle" idx="2"/>
          </p:nvPr>
        </p:nvSpPr>
        <p:spPr>
          <a:xfrm>
            <a:off x="998725" y="2841066"/>
            <a:ext cx="19020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311" name="Google Shape;311;p30"/>
          <p:cNvSpPr/>
          <p:nvPr/>
        </p:nvSpPr>
        <p:spPr>
          <a:xfrm>
            <a:off x="998716" y="1561139"/>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12" name="Google Shape;312;p30"/>
          <p:cNvSpPr txBox="1">
            <a:spLocks noGrp="1"/>
          </p:cNvSpPr>
          <p:nvPr>
            <p:ph type="subTitle" idx="3"/>
          </p:nvPr>
        </p:nvSpPr>
        <p:spPr>
          <a:xfrm>
            <a:off x="3642608" y="2357644"/>
            <a:ext cx="18135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13" name="Google Shape;313;p30"/>
          <p:cNvSpPr txBox="1">
            <a:spLocks noGrp="1"/>
          </p:cNvSpPr>
          <p:nvPr>
            <p:ph type="subTitle" idx="4"/>
          </p:nvPr>
        </p:nvSpPr>
        <p:spPr>
          <a:xfrm>
            <a:off x="3642608" y="2841066"/>
            <a:ext cx="19020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314" name="Google Shape;314;p30"/>
          <p:cNvSpPr/>
          <p:nvPr/>
        </p:nvSpPr>
        <p:spPr>
          <a:xfrm>
            <a:off x="3642599" y="1561139"/>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15" name="Google Shape;315;p30"/>
          <p:cNvSpPr txBox="1">
            <a:spLocks noGrp="1"/>
          </p:cNvSpPr>
          <p:nvPr>
            <p:ph type="subTitle" idx="5"/>
          </p:nvPr>
        </p:nvSpPr>
        <p:spPr>
          <a:xfrm>
            <a:off x="6286497" y="2357644"/>
            <a:ext cx="18135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16" name="Google Shape;316;p30"/>
          <p:cNvSpPr txBox="1">
            <a:spLocks noGrp="1"/>
          </p:cNvSpPr>
          <p:nvPr>
            <p:ph type="subTitle" idx="6"/>
          </p:nvPr>
        </p:nvSpPr>
        <p:spPr>
          <a:xfrm>
            <a:off x="6286497" y="2841066"/>
            <a:ext cx="19020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317" name="Google Shape;317;p30"/>
          <p:cNvSpPr/>
          <p:nvPr/>
        </p:nvSpPr>
        <p:spPr>
          <a:xfrm>
            <a:off x="6286487" y="1561139"/>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8 List Icons 7">
  <p:cSld name="TITLE_8_2_2_2_1_1_1_1_1_1_2">
    <p:spTree>
      <p:nvGrpSpPr>
        <p:cNvPr id="1" name="Shape 318"/>
        <p:cNvGrpSpPr/>
        <p:nvPr/>
      </p:nvGrpSpPr>
      <p:grpSpPr>
        <a:xfrm>
          <a:off x="0" y="0"/>
          <a:ext cx="0" cy="0"/>
          <a:chOff x="0" y="0"/>
          <a:chExt cx="0" cy="0"/>
        </a:xfrm>
      </p:grpSpPr>
      <p:pic>
        <p:nvPicPr>
          <p:cNvPr id="319" name="Google Shape;319;p31"/>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320" name="Google Shape;320;p31"/>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321" name="Google Shape;321;p31"/>
          <p:cNvSpPr txBox="1">
            <a:spLocks noGrp="1"/>
          </p:cNvSpPr>
          <p:nvPr>
            <p:ph type="title"/>
          </p:nvPr>
        </p:nvSpPr>
        <p:spPr>
          <a:xfrm>
            <a:off x="1607555" y="572644"/>
            <a:ext cx="5915100" cy="49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322" name="Google Shape;322;p31"/>
          <p:cNvSpPr/>
          <p:nvPr/>
        </p:nvSpPr>
        <p:spPr>
          <a:xfrm>
            <a:off x="534739" y="2168550"/>
            <a:ext cx="1869300" cy="19596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2603149" y="2168550"/>
            <a:ext cx="1869300" cy="19596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a:off x="4671559" y="2168550"/>
            <a:ext cx="1869300" cy="19596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1"/>
          <p:cNvSpPr/>
          <p:nvPr/>
        </p:nvSpPr>
        <p:spPr>
          <a:xfrm>
            <a:off x="6739969" y="2168550"/>
            <a:ext cx="1869300" cy="19596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1"/>
          <p:cNvSpPr/>
          <p:nvPr/>
        </p:nvSpPr>
        <p:spPr>
          <a:xfrm rot="10800000" flipH="1">
            <a:off x="534739" y="1620450"/>
            <a:ext cx="1869300" cy="548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rot="10800000" flipH="1">
            <a:off x="2603149" y="1620450"/>
            <a:ext cx="1869300" cy="548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rot="10800000" flipH="1">
            <a:off x="4671559" y="1620450"/>
            <a:ext cx="1869300" cy="548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1"/>
          <p:cNvSpPr/>
          <p:nvPr/>
        </p:nvSpPr>
        <p:spPr>
          <a:xfrm rot="10800000" flipH="1">
            <a:off x="6739969" y="1620450"/>
            <a:ext cx="1869300" cy="548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txBox="1">
            <a:spLocks noGrp="1"/>
          </p:cNvSpPr>
          <p:nvPr>
            <p:ph type="title" idx="2"/>
          </p:nvPr>
        </p:nvSpPr>
        <p:spPr>
          <a:xfrm>
            <a:off x="534739" y="1707356"/>
            <a:ext cx="18693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331" name="Google Shape;331;p31"/>
          <p:cNvSpPr txBox="1">
            <a:spLocks noGrp="1"/>
          </p:cNvSpPr>
          <p:nvPr>
            <p:ph type="subTitle" idx="1"/>
          </p:nvPr>
        </p:nvSpPr>
        <p:spPr>
          <a:xfrm>
            <a:off x="678496" y="2416388"/>
            <a:ext cx="1581900" cy="1539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332" name="Google Shape;332;p31"/>
          <p:cNvSpPr txBox="1">
            <a:spLocks noGrp="1"/>
          </p:cNvSpPr>
          <p:nvPr>
            <p:ph type="title" idx="3"/>
          </p:nvPr>
        </p:nvSpPr>
        <p:spPr>
          <a:xfrm>
            <a:off x="2603149" y="1714322"/>
            <a:ext cx="18693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333" name="Google Shape;333;p31"/>
          <p:cNvSpPr txBox="1">
            <a:spLocks noGrp="1"/>
          </p:cNvSpPr>
          <p:nvPr>
            <p:ph type="title" idx="4"/>
          </p:nvPr>
        </p:nvSpPr>
        <p:spPr>
          <a:xfrm>
            <a:off x="4671559" y="1714322"/>
            <a:ext cx="18693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334" name="Google Shape;334;p31"/>
          <p:cNvSpPr txBox="1">
            <a:spLocks noGrp="1"/>
          </p:cNvSpPr>
          <p:nvPr>
            <p:ph type="title" idx="5"/>
          </p:nvPr>
        </p:nvSpPr>
        <p:spPr>
          <a:xfrm>
            <a:off x="6739969" y="1714322"/>
            <a:ext cx="1869300" cy="385800"/>
          </a:xfrm>
          <a:prstGeom prst="rect">
            <a:avLst/>
          </a:prstGeom>
          <a:noFill/>
          <a:ln>
            <a:noFill/>
          </a:ln>
        </p:spPr>
        <p:txBody>
          <a:bodyPr spcFirstLastPara="1" wrap="square" lIns="34275" tIns="34275" rIns="34275" bIns="34275" anchor="ctr" anchorCtr="0">
            <a:noAutofit/>
          </a:bodyPr>
          <a:lstStyle>
            <a:lvl1pPr lvl="0"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2200"/>
              <a:buFont typeface="JetBrains Mono"/>
              <a:buNone/>
              <a:defRPr sz="2200" b="1">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335" name="Google Shape;335;p31"/>
          <p:cNvSpPr txBox="1">
            <a:spLocks noGrp="1"/>
          </p:cNvSpPr>
          <p:nvPr>
            <p:ph type="subTitle" idx="6"/>
          </p:nvPr>
        </p:nvSpPr>
        <p:spPr>
          <a:xfrm>
            <a:off x="2746906" y="2416388"/>
            <a:ext cx="1581900" cy="1539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336" name="Google Shape;336;p31"/>
          <p:cNvSpPr txBox="1">
            <a:spLocks noGrp="1"/>
          </p:cNvSpPr>
          <p:nvPr>
            <p:ph type="subTitle" idx="7"/>
          </p:nvPr>
        </p:nvSpPr>
        <p:spPr>
          <a:xfrm>
            <a:off x="4815316" y="2378588"/>
            <a:ext cx="1581900" cy="1539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337" name="Google Shape;337;p31"/>
          <p:cNvSpPr txBox="1">
            <a:spLocks noGrp="1"/>
          </p:cNvSpPr>
          <p:nvPr>
            <p:ph type="subTitle" idx="8"/>
          </p:nvPr>
        </p:nvSpPr>
        <p:spPr>
          <a:xfrm>
            <a:off x="6883726" y="2378588"/>
            <a:ext cx="1581900" cy="1539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8 List Icons 8">
  <p:cSld name="TITLE_8_2_2_2_1_1_1_1_1_1_2_1">
    <p:spTree>
      <p:nvGrpSpPr>
        <p:cNvPr id="1" name="Shape 338"/>
        <p:cNvGrpSpPr/>
        <p:nvPr/>
      </p:nvGrpSpPr>
      <p:grpSpPr>
        <a:xfrm>
          <a:off x="0" y="0"/>
          <a:ext cx="0" cy="0"/>
          <a:chOff x="0" y="0"/>
          <a:chExt cx="0" cy="0"/>
        </a:xfrm>
      </p:grpSpPr>
      <p:pic>
        <p:nvPicPr>
          <p:cNvPr id="339" name="Google Shape;339;p32"/>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340" name="Google Shape;340;p32"/>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341" name="Google Shape;341;p32"/>
          <p:cNvSpPr txBox="1">
            <a:spLocks noGrp="1"/>
          </p:cNvSpPr>
          <p:nvPr>
            <p:ph type="title"/>
          </p:nvPr>
        </p:nvSpPr>
        <p:spPr>
          <a:xfrm>
            <a:off x="1607555" y="572644"/>
            <a:ext cx="5915100" cy="49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342" name="Google Shape;342;p32"/>
          <p:cNvSpPr/>
          <p:nvPr/>
        </p:nvSpPr>
        <p:spPr>
          <a:xfrm>
            <a:off x="534739" y="2372850"/>
            <a:ext cx="1869300" cy="16773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2603149" y="2372850"/>
            <a:ext cx="1869300" cy="16773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4671559" y="2372850"/>
            <a:ext cx="1869300" cy="16773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6739969" y="2372850"/>
            <a:ext cx="1869300" cy="1677300"/>
          </a:xfrm>
          <a:prstGeom prst="rect">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rot="10800000" flipH="1">
            <a:off x="534739" y="1551750"/>
            <a:ext cx="1869300" cy="821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rot="10800000" flipH="1">
            <a:off x="2603149" y="1551750"/>
            <a:ext cx="1869300" cy="821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rot="10800000" flipH="1">
            <a:off x="4671559" y="1551750"/>
            <a:ext cx="1869300" cy="821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rot="10800000" flipH="1">
            <a:off x="6739969" y="1551750"/>
            <a:ext cx="1869300" cy="821100"/>
          </a:xfrm>
          <a:prstGeom prst="rect">
            <a:avLst/>
          </a:prstGeom>
          <a:solidFill>
            <a:srgbClr val="F3F3F3"/>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1223547" y="1716408"/>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51" name="Google Shape;351;p32"/>
          <p:cNvSpPr txBox="1">
            <a:spLocks noGrp="1"/>
          </p:cNvSpPr>
          <p:nvPr>
            <p:ph type="subTitle" idx="1"/>
          </p:nvPr>
        </p:nvSpPr>
        <p:spPr>
          <a:xfrm>
            <a:off x="686202" y="2624297"/>
            <a:ext cx="1566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9pPr>
          </a:lstStyle>
          <a:p>
            <a:r>
              <a:rPr lang="fr-FR"/>
              <a:t>Modifiez le style des sous-titres du masque</a:t>
            </a:r>
            <a:endParaRPr/>
          </a:p>
        </p:txBody>
      </p:sp>
      <p:sp>
        <p:nvSpPr>
          <p:cNvPr id="352" name="Google Shape;352;p32"/>
          <p:cNvSpPr txBox="1">
            <a:spLocks noGrp="1"/>
          </p:cNvSpPr>
          <p:nvPr>
            <p:ph type="subTitle" idx="2"/>
          </p:nvPr>
        </p:nvSpPr>
        <p:spPr>
          <a:xfrm>
            <a:off x="686202" y="2904628"/>
            <a:ext cx="15663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353" name="Google Shape;353;p32"/>
          <p:cNvSpPr/>
          <p:nvPr/>
        </p:nvSpPr>
        <p:spPr>
          <a:xfrm>
            <a:off x="3291957" y="1716408"/>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54" name="Google Shape;354;p32"/>
          <p:cNvSpPr txBox="1">
            <a:spLocks noGrp="1"/>
          </p:cNvSpPr>
          <p:nvPr>
            <p:ph type="subTitle" idx="3"/>
          </p:nvPr>
        </p:nvSpPr>
        <p:spPr>
          <a:xfrm>
            <a:off x="2754612" y="2624297"/>
            <a:ext cx="1566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9pPr>
          </a:lstStyle>
          <a:p>
            <a:r>
              <a:rPr lang="fr-FR"/>
              <a:t>Modifiez le style des sous-titres du masque</a:t>
            </a:r>
            <a:endParaRPr/>
          </a:p>
        </p:txBody>
      </p:sp>
      <p:sp>
        <p:nvSpPr>
          <p:cNvPr id="355" name="Google Shape;355;p32"/>
          <p:cNvSpPr txBox="1">
            <a:spLocks noGrp="1"/>
          </p:cNvSpPr>
          <p:nvPr>
            <p:ph type="subTitle" idx="4"/>
          </p:nvPr>
        </p:nvSpPr>
        <p:spPr>
          <a:xfrm>
            <a:off x="2754612" y="2904628"/>
            <a:ext cx="15663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356" name="Google Shape;356;p32"/>
          <p:cNvSpPr/>
          <p:nvPr/>
        </p:nvSpPr>
        <p:spPr>
          <a:xfrm>
            <a:off x="5360367" y="1716408"/>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57" name="Google Shape;357;p32"/>
          <p:cNvSpPr txBox="1">
            <a:spLocks noGrp="1"/>
          </p:cNvSpPr>
          <p:nvPr>
            <p:ph type="subTitle" idx="5"/>
          </p:nvPr>
        </p:nvSpPr>
        <p:spPr>
          <a:xfrm>
            <a:off x="4823022" y="2624297"/>
            <a:ext cx="1566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9pPr>
          </a:lstStyle>
          <a:p>
            <a:r>
              <a:rPr lang="fr-FR"/>
              <a:t>Modifiez le style des sous-titres du masque</a:t>
            </a:r>
            <a:endParaRPr/>
          </a:p>
        </p:txBody>
      </p:sp>
      <p:sp>
        <p:nvSpPr>
          <p:cNvPr id="358" name="Google Shape;358;p32"/>
          <p:cNvSpPr txBox="1">
            <a:spLocks noGrp="1"/>
          </p:cNvSpPr>
          <p:nvPr>
            <p:ph type="subTitle" idx="6"/>
          </p:nvPr>
        </p:nvSpPr>
        <p:spPr>
          <a:xfrm>
            <a:off x="4823022" y="2904628"/>
            <a:ext cx="15663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359" name="Google Shape;359;p32"/>
          <p:cNvSpPr/>
          <p:nvPr/>
        </p:nvSpPr>
        <p:spPr>
          <a:xfrm>
            <a:off x="7428777" y="1716408"/>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60" name="Google Shape;360;p32"/>
          <p:cNvSpPr txBox="1">
            <a:spLocks noGrp="1"/>
          </p:cNvSpPr>
          <p:nvPr>
            <p:ph type="subTitle" idx="7"/>
          </p:nvPr>
        </p:nvSpPr>
        <p:spPr>
          <a:xfrm>
            <a:off x="6891432" y="2624297"/>
            <a:ext cx="1566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b="1">
                <a:solidFill>
                  <a:schemeClr val="lt2"/>
                </a:solidFill>
                <a:latin typeface="DM Sans"/>
                <a:ea typeface="DM Sans"/>
                <a:cs typeface="DM Sans"/>
                <a:sym typeface="DM Sans"/>
              </a:defRPr>
            </a:lvl9pPr>
          </a:lstStyle>
          <a:p>
            <a:r>
              <a:rPr lang="fr-FR"/>
              <a:t>Modifiez le style des sous-titres du masque</a:t>
            </a:r>
            <a:endParaRPr/>
          </a:p>
        </p:txBody>
      </p:sp>
      <p:sp>
        <p:nvSpPr>
          <p:cNvPr id="361" name="Google Shape;361;p32"/>
          <p:cNvSpPr txBox="1">
            <a:spLocks noGrp="1"/>
          </p:cNvSpPr>
          <p:nvPr>
            <p:ph type="subTitle" idx="8"/>
          </p:nvPr>
        </p:nvSpPr>
        <p:spPr>
          <a:xfrm>
            <a:off x="6891432" y="2904628"/>
            <a:ext cx="1566300" cy="821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 List Icons 7">
  <p:cSld name="TITLE_8_2_2_2_1_1_1_1_1_1_1">
    <p:spTree>
      <p:nvGrpSpPr>
        <p:cNvPr id="1" name="Shape 362"/>
        <p:cNvGrpSpPr/>
        <p:nvPr/>
      </p:nvGrpSpPr>
      <p:grpSpPr>
        <a:xfrm>
          <a:off x="0" y="0"/>
          <a:ext cx="0" cy="0"/>
          <a:chOff x="0" y="0"/>
          <a:chExt cx="0" cy="0"/>
        </a:xfrm>
      </p:grpSpPr>
      <p:pic>
        <p:nvPicPr>
          <p:cNvPr id="363" name="Google Shape;363;p33"/>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364" name="Google Shape;364;p33"/>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365" name="Google Shape;365;p33"/>
          <p:cNvSpPr txBox="1">
            <a:spLocks noGrp="1"/>
          </p:cNvSpPr>
          <p:nvPr>
            <p:ph type="title"/>
          </p:nvPr>
        </p:nvSpPr>
        <p:spPr>
          <a:xfrm>
            <a:off x="1607555" y="572644"/>
            <a:ext cx="5915100" cy="49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366" name="Google Shape;366;p33"/>
          <p:cNvSpPr txBox="1">
            <a:spLocks noGrp="1"/>
          </p:cNvSpPr>
          <p:nvPr>
            <p:ph type="subTitle" idx="1"/>
          </p:nvPr>
        </p:nvSpPr>
        <p:spPr>
          <a:xfrm>
            <a:off x="998725" y="2281444"/>
            <a:ext cx="18135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67" name="Google Shape;367;p33"/>
          <p:cNvSpPr txBox="1">
            <a:spLocks noGrp="1"/>
          </p:cNvSpPr>
          <p:nvPr>
            <p:ph type="subTitle" idx="2"/>
          </p:nvPr>
        </p:nvSpPr>
        <p:spPr>
          <a:xfrm>
            <a:off x="998725" y="2764866"/>
            <a:ext cx="2901900" cy="13509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368" name="Google Shape;368;p33"/>
          <p:cNvSpPr txBox="1">
            <a:spLocks noGrp="1"/>
          </p:cNvSpPr>
          <p:nvPr>
            <p:ph type="subTitle" idx="3"/>
          </p:nvPr>
        </p:nvSpPr>
        <p:spPr>
          <a:xfrm>
            <a:off x="5339876" y="2281444"/>
            <a:ext cx="18135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69" name="Google Shape;369;p33"/>
          <p:cNvSpPr txBox="1">
            <a:spLocks noGrp="1"/>
          </p:cNvSpPr>
          <p:nvPr>
            <p:ph type="subTitle" idx="4"/>
          </p:nvPr>
        </p:nvSpPr>
        <p:spPr>
          <a:xfrm>
            <a:off x="5339876" y="2764866"/>
            <a:ext cx="2901900" cy="13509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1pPr>
            <a:lvl2pPr lvl="1"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2pPr>
            <a:lvl3pPr lvl="2"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3pPr>
            <a:lvl4pPr lvl="3"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4pPr>
            <a:lvl5pPr lvl="4"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5pPr>
            <a:lvl6pPr lvl="5"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6pPr>
            <a:lvl7pPr lvl="6"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7pPr>
            <a:lvl8pPr lvl="7"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8pPr>
            <a:lvl9pPr lvl="8" rtl="0">
              <a:spcBef>
                <a:spcPts val="0"/>
              </a:spcBef>
              <a:spcAft>
                <a:spcPts val="0"/>
              </a:spcAft>
              <a:buClr>
                <a:schemeClr val="lt2"/>
              </a:buClr>
              <a:buSzPts val="1100"/>
              <a:buFont typeface="DM Sans"/>
              <a:buNone/>
              <a:defRPr sz="1100">
                <a:solidFill>
                  <a:schemeClr val="lt2"/>
                </a:solidFill>
                <a:latin typeface="DM Sans"/>
                <a:ea typeface="DM Sans"/>
                <a:cs typeface="DM Sans"/>
                <a:sym typeface="DM Sans"/>
              </a:defRPr>
            </a:lvl9pPr>
          </a:lstStyle>
          <a:p>
            <a:r>
              <a:rPr lang="fr-FR"/>
              <a:t>Modifiez le style des sous-titres du masque</a:t>
            </a:r>
            <a:endParaRPr/>
          </a:p>
        </p:txBody>
      </p:sp>
      <p:sp>
        <p:nvSpPr>
          <p:cNvPr id="370" name="Google Shape;370;p33"/>
          <p:cNvSpPr/>
          <p:nvPr/>
        </p:nvSpPr>
        <p:spPr>
          <a:xfrm>
            <a:off x="998716" y="1484939"/>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71" name="Google Shape;371;p33"/>
          <p:cNvSpPr/>
          <p:nvPr/>
        </p:nvSpPr>
        <p:spPr>
          <a:xfrm>
            <a:off x="5339871" y="1484930"/>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8 List Icons 8">
  <p:cSld name="TITLE_8_2_2_2_1_1_1_1_1_1_1_1">
    <p:spTree>
      <p:nvGrpSpPr>
        <p:cNvPr id="1" name="Shape 372"/>
        <p:cNvGrpSpPr/>
        <p:nvPr/>
      </p:nvGrpSpPr>
      <p:grpSpPr>
        <a:xfrm>
          <a:off x="0" y="0"/>
          <a:ext cx="0" cy="0"/>
          <a:chOff x="0" y="0"/>
          <a:chExt cx="0" cy="0"/>
        </a:xfrm>
      </p:grpSpPr>
      <p:pic>
        <p:nvPicPr>
          <p:cNvPr id="373" name="Google Shape;373;p34"/>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374" name="Google Shape;374;p34"/>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375" name="Google Shape;375;p34"/>
          <p:cNvSpPr/>
          <p:nvPr/>
        </p:nvSpPr>
        <p:spPr>
          <a:xfrm>
            <a:off x="4573725" y="0"/>
            <a:ext cx="4570200" cy="5143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376" name="Google Shape;376;p34"/>
          <p:cNvSpPr txBox="1">
            <a:spLocks noGrp="1"/>
          </p:cNvSpPr>
          <p:nvPr>
            <p:ph type="body" idx="1"/>
          </p:nvPr>
        </p:nvSpPr>
        <p:spPr>
          <a:xfrm>
            <a:off x="329153" y="1457325"/>
            <a:ext cx="3428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377" name="Google Shape;377;p34"/>
          <p:cNvSpPr txBox="1">
            <a:spLocks noGrp="1"/>
          </p:cNvSpPr>
          <p:nvPr>
            <p:ph type="title"/>
          </p:nvPr>
        </p:nvSpPr>
        <p:spPr>
          <a:xfrm>
            <a:off x="329153" y="342900"/>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378" name="Google Shape;378;p34"/>
          <p:cNvSpPr/>
          <p:nvPr/>
        </p:nvSpPr>
        <p:spPr>
          <a:xfrm>
            <a:off x="4327891" y="657539"/>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79" name="Google Shape;379;p34"/>
          <p:cNvSpPr/>
          <p:nvPr/>
        </p:nvSpPr>
        <p:spPr>
          <a:xfrm>
            <a:off x="4327891" y="2150269"/>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80" name="Google Shape;380;p34"/>
          <p:cNvSpPr/>
          <p:nvPr/>
        </p:nvSpPr>
        <p:spPr>
          <a:xfrm>
            <a:off x="4326157" y="3643003"/>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81" name="Google Shape;381;p34"/>
          <p:cNvSpPr txBox="1">
            <a:spLocks noGrp="1"/>
          </p:cNvSpPr>
          <p:nvPr>
            <p:ph type="subTitle" idx="2"/>
          </p:nvPr>
        </p:nvSpPr>
        <p:spPr>
          <a:xfrm>
            <a:off x="5242360" y="1087734"/>
            <a:ext cx="2901900" cy="595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1pPr>
            <a:lvl2pPr lvl="1"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2pPr>
            <a:lvl3pPr lvl="2"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3pPr>
            <a:lvl4pPr lvl="3"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4pPr>
            <a:lvl5pPr lvl="4"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5pPr>
            <a:lvl6pPr lvl="5"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6pPr>
            <a:lvl7pPr lvl="6"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7pPr>
            <a:lvl8pPr lvl="7"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8pPr>
            <a:lvl9pPr lvl="8"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9pPr>
          </a:lstStyle>
          <a:p>
            <a:r>
              <a:rPr lang="fr-FR"/>
              <a:t>Modifiez le style des sous-titres du masque</a:t>
            </a:r>
            <a:endParaRPr/>
          </a:p>
        </p:txBody>
      </p:sp>
      <p:sp>
        <p:nvSpPr>
          <p:cNvPr id="382" name="Google Shape;382;p34"/>
          <p:cNvSpPr txBox="1">
            <a:spLocks noGrp="1"/>
          </p:cNvSpPr>
          <p:nvPr>
            <p:ph type="subTitle" idx="3"/>
          </p:nvPr>
        </p:nvSpPr>
        <p:spPr>
          <a:xfrm>
            <a:off x="5237532" y="657544"/>
            <a:ext cx="29019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83" name="Google Shape;383;p34"/>
          <p:cNvSpPr txBox="1">
            <a:spLocks noGrp="1"/>
          </p:cNvSpPr>
          <p:nvPr>
            <p:ph type="subTitle" idx="4"/>
          </p:nvPr>
        </p:nvSpPr>
        <p:spPr>
          <a:xfrm>
            <a:off x="5242360" y="2580464"/>
            <a:ext cx="2901900" cy="595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1pPr>
            <a:lvl2pPr lvl="1"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2pPr>
            <a:lvl3pPr lvl="2"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3pPr>
            <a:lvl4pPr lvl="3"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4pPr>
            <a:lvl5pPr lvl="4"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5pPr>
            <a:lvl6pPr lvl="5"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6pPr>
            <a:lvl7pPr lvl="6"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7pPr>
            <a:lvl8pPr lvl="7"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8pPr>
            <a:lvl9pPr lvl="8"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9pPr>
          </a:lstStyle>
          <a:p>
            <a:r>
              <a:rPr lang="fr-FR"/>
              <a:t>Modifiez le style des sous-titres du masque</a:t>
            </a:r>
            <a:endParaRPr/>
          </a:p>
        </p:txBody>
      </p:sp>
      <p:sp>
        <p:nvSpPr>
          <p:cNvPr id="384" name="Google Shape;384;p34"/>
          <p:cNvSpPr txBox="1">
            <a:spLocks noGrp="1"/>
          </p:cNvSpPr>
          <p:nvPr>
            <p:ph type="subTitle" idx="5"/>
          </p:nvPr>
        </p:nvSpPr>
        <p:spPr>
          <a:xfrm>
            <a:off x="5237532" y="2150273"/>
            <a:ext cx="29019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85" name="Google Shape;385;p34"/>
          <p:cNvSpPr txBox="1">
            <a:spLocks noGrp="1"/>
          </p:cNvSpPr>
          <p:nvPr>
            <p:ph type="subTitle" idx="6"/>
          </p:nvPr>
        </p:nvSpPr>
        <p:spPr>
          <a:xfrm>
            <a:off x="5242360" y="4073198"/>
            <a:ext cx="2901900" cy="595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1pPr>
            <a:lvl2pPr lvl="1"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2pPr>
            <a:lvl3pPr lvl="2"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3pPr>
            <a:lvl4pPr lvl="3"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4pPr>
            <a:lvl5pPr lvl="4"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5pPr>
            <a:lvl6pPr lvl="5"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6pPr>
            <a:lvl7pPr lvl="6"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7pPr>
            <a:lvl8pPr lvl="7"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8pPr>
            <a:lvl9pPr lvl="8"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9pPr>
          </a:lstStyle>
          <a:p>
            <a:r>
              <a:rPr lang="fr-FR"/>
              <a:t>Modifiez le style des sous-titres du masque</a:t>
            </a:r>
            <a:endParaRPr/>
          </a:p>
        </p:txBody>
      </p:sp>
      <p:sp>
        <p:nvSpPr>
          <p:cNvPr id="386" name="Google Shape;386;p34"/>
          <p:cNvSpPr txBox="1">
            <a:spLocks noGrp="1"/>
          </p:cNvSpPr>
          <p:nvPr>
            <p:ph type="subTitle" idx="7"/>
          </p:nvPr>
        </p:nvSpPr>
        <p:spPr>
          <a:xfrm>
            <a:off x="5237532" y="3643008"/>
            <a:ext cx="29019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2 Speaker Slide">
  <p:cSld name="CUSTOM_5_1">
    <p:bg>
      <p:bgPr>
        <a:solidFill>
          <a:schemeClr val="accent2"/>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29153" y="722634"/>
            <a:ext cx="5364000" cy="1425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1pPr>
            <a:lvl2pPr lvl="1"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2pPr>
            <a:lvl3pPr lvl="2"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3pPr>
            <a:lvl4pPr lvl="3"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4pPr>
            <a:lvl5pPr lvl="4"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5pPr>
            <a:lvl6pPr lvl="5"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6pPr>
            <a:lvl7pPr lvl="6"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7pPr>
            <a:lvl8pPr lvl="7"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8pPr>
            <a:lvl9pPr lvl="8" algn="ctr" rtl="0">
              <a:spcBef>
                <a:spcPts val="0"/>
              </a:spcBef>
              <a:spcAft>
                <a:spcPts val="0"/>
              </a:spcAft>
              <a:buClr>
                <a:schemeClr val="lt1"/>
              </a:buClr>
              <a:buSzPts val="3600"/>
              <a:buFont typeface="DM Sans"/>
              <a:buNone/>
              <a:defRPr sz="3600" b="1">
                <a:solidFill>
                  <a:schemeClr val="lt1"/>
                </a:solidFill>
                <a:latin typeface="DM Sans"/>
                <a:ea typeface="DM Sans"/>
                <a:cs typeface="DM Sans"/>
                <a:sym typeface="DM Sans"/>
              </a:defRPr>
            </a:lvl9pPr>
          </a:lstStyle>
          <a:p>
            <a:r>
              <a:rPr lang="fr-FR"/>
              <a:t>Modifiez le style du titre</a:t>
            </a:r>
            <a:endParaRPr/>
          </a:p>
        </p:txBody>
      </p:sp>
      <p:sp>
        <p:nvSpPr>
          <p:cNvPr id="19" name="Google Shape;19;p4"/>
          <p:cNvSpPr>
            <a:spLocks noGrp="1"/>
          </p:cNvSpPr>
          <p:nvPr>
            <p:ph type="pic" idx="2"/>
          </p:nvPr>
        </p:nvSpPr>
        <p:spPr>
          <a:xfrm>
            <a:off x="323636" y="2570878"/>
            <a:ext cx="685800" cy="685800"/>
          </a:xfrm>
          <a:prstGeom prst="ellipse">
            <a:avLst/>
          </a:prstGeom>
          <a:noFill/>
          <a:ln>
            <a:noFill/>
          </a:ln>
        </p:spPr>
      </p:sp>
      <p:sp>
        <p:nvSpPr>
          <p:cNvPr id="20" name="Google Shape;20;p4"/>
          <p:cNvSpPr>
            <a:spLocks noGrp="1"/>
          </p:cNvSpPr>
          <p:nvPr>
            <p:ph type="pic" idx="3"/>
          </p:nvPr>
        </p:nvSpPr>
        <p:spPr>
          <a:xfrm>
            <a:off x="2104970" y="2570878"/>
            <a:ext cx="685800" cy="685800"/>
          </a:xfrm>
          <a:prstGeom prst="ellipse">
            <a:avLst/>
          </a:prstGeom>
          <a:noFill/>
          <a:ln>
            <a:noFill/>
          </a:ln>
        </p:spPr>
      </p:sp>
      <p:sp>
        <p:nvSpPr>
          <p:cNvPr id="21" name="Google Shape;21;p4"/>
          <p:cNvSpPr>
            <a:spLocks noGrp="1"/>
          </p:cNvSpPr>
          <p:nvPr>
            <p:ph type="pic" idx="4"/>
          </p:nvPr>
        </p:nvSpPr>
        <p:spPr>
          <a:xfrm>
            <a:off x="3886303" y="2570878"/>
            <a:ext cx="685800" cy="685800"/>
          </a:xfrm>
          <a:prstGeom prst="ellipse">
            <a:avLst/>
          </a:prstGeom>
          <a:noFill/>
          <a:ln>
            <a:noFill/>
          </a:ln>
        </p:spPr>
      </p:sp>
      <p:sp>
        <p:nvSpPr>
          <p:cNvPr id="22" name="Google Shape;22;p4"/>
          <p:cNvSpPr>
            <a:spLocks noGrp="1"/>
          </p:cNvSpPr>
          <p:nvPr>
            <p:ph type="pic" idx="5"/>
          </p:nvPr>
        </p:nvSpPr>
        <p:spPr>
          <a:xfrm>
            <a:off x="5667636" y="2570878"/>
            <a:ext cx="685800" cy="685800"/>
          </a:xfrm>
          <a:prstGeom prst="ellipse">
            <a:avLst/>
          </a:prstGeom>
          <a:noFill/>
          <a:ln>
            <a:noFill/>
          </a:ln>
        </p:spPr>
      </p:sp>
      <p:pic>
        <p:nvPicPr>
          <p:cNvPr id="23" name="Google Shape;23;p4"/>
          <p:cNvPicPr preferRelativeResize="0"/>
          <p:nvPr/>
        </p:nvPicPr>
        <p:blipFill>
          <a:blip r:embed="rId2">
            <a:alphaModFix/>
          </a:blip>
          <a:stretch>
            <a:fillRect/>
          </a:stretch>
        </p:blipFill>
        <p:spPr>
          <a:xfrm>
            <a:off x="272009" y="4743450"/>
            <a:ext cx="228226" cy="283071"/>
          </a:xfrm>
          <a:prstGeom prst="rect">
            <a:avLst/>
          </a:prstGeom>
          <a:noFill/>
          <a:ln>
            <a:noFill/>
          </a:ln>
        </p:spPr>
      </p:pic>
      <p:sp>
        <p:nvSpPr>
          <p:cNvPr id="24" name="Google Shape;24;p4"/>
          <p:cNvSpPr txBox="1">
            <a:spLocks noGrp="1"/>
          </p:cNvSpPr>
          <p:nvPr>
            <p:ph type="subTitle" idx="1"/>
          </p:nvPr>
        </p:nvSpPr>
        <p:spPr>
          <a:xfrm>
            <a:off x="329153" y="342900"/>
            <a:ext cx="3864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1300"/>
              <a:buFont typeface="JetBrains Mono"/>
              <a:buNone/>
              <a:defRPr sz="1300">
                <a:solidFill>
                  <a:schemeClr val="dk2"/>
                </a:solidFill>
                <a:latin typeface="JetBrains Mono"/>
                <a:ea typeface="JetBrains Mono"/>
                <a:cs typeface="JetBrains Mono"/>
                <a:sym typeface="JetBrains Mono"/>
              </a:defRPr>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a:r>
              <a:rPr lang="fr-FR"/>
              <a:t>Modifiez le style des sous-titres du masque</a:t>
            </a:r>
            <a:endParaRPr/>
          </a:p>
        </p:txBody>
      </p:sp>
      <p:sp>
        <p:nvSpPr>
          <p:cNvPr id="25" name="Google Shape;25;p4"/>
          <p:cNvSpPr txBox="1">
            <a:spLocks noGrp="1"/>
          </p:cNvSpPr>
          <p:nvPr>
            <p:ph type="subTitle" idx="6"/>
          </p:nvPr>
        </p:nvSpPr>
        <p:spPr>
          <a:xfrm>
            <a:off x="323641" y="3420994"/>
            <a:ext cx="12387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1pPr>
            <a:lvl2pPr lvl="1"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2pPr>
            <a:lvl3pPr lvl="2"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3pPr>
            <a:lvl4pPr lvl="3"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4pPr>
            <a:lvl5pPr lvl="4"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5pPr>
            <a:lvl6pPr lvl="5"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6pPr>
            <a:lvl7pPr lvl="6"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7pPr>
            <a:lvl8pPr lvl="7"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8pPr>
            <a:lvl9pPr lvl="8"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9pPr>
          </a:lstStyle>
          <a:p>
            <a:r>
              <a:rPr lang="fr-FR"/>
              <a:t>Modifiez le style des sous-titres du masque</a:t>
            </a:r>
            <a:endParaRPr/>
          </a:p>
        </p:txBody>
      </p:sp>
      <p:sp>
        <p:nvSpPr>
          <p:cNvPr id="26" name="Google Shape;26;p4"/>
          <p:cNvSpPr txBox="1">
            <a:spLocks noGrp="1"/>
          </p:cNvSpPr>
          <p:nvPr>
            <p:ph type="subTitle" idx="7"/>
          </p:nvPr>
        </p:nvSpPr>
        <p:spPr>
          <a:xfrm>
            <a:off x="323636" y="3985359"/>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1pPr>
            <a:lvl2pPr lvl="1"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2pPr>
            <a:lvl3pPr lvl="2"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3pPr>
            <a:lvl4pPr lvl="3"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4pPr>
            <a:lvl5pPr lvl="4"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5pPr>
            <a:lvl6pPr lvl="5"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6pPr>
            <a:lvl7pPr lvl="6"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7pPr>
            <a:lvl8pPr lvl="7"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8pPr>
            <a:lvl9pPr lvl="8"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9pPr>
          </a:lstStyle>
          <a:p>
            <a:r>
              <a:rPr lang="fr-FR"/>
              <a:t>Modifiez le style des sous-titres du masque</a:t>
            </a:r>
            <a:endParaRPr/>
          </a:p>
        </p:txBody>
      </p:sp>
      <p:sp>
        <p:nvSpPr>
          <p:cNvPr id="27" name="Google Shape;27;p4"/>
          <p:cNvSpPr txBox="1">
            <a:spLocks noGrp="1"/>
          </p:cNvSpPr>
          <p:nvPr>
            <p:ph type="subTitle" idx="8"/>
          </p:nvPr>
        </p:nvSpPr>
        <p:spPr>
          <a:xfrm>
            <a:off x="2104968" y="3420994"/>
            <a:ext cx="12387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1pPr>
            <a:lvl2pPr lvl="1"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2pPr>
            <a:lvl3pPr lvl="2"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3pPr>
            <a:lvl4pPr lvl="3"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4pPr>
            <a:lvl5pPr lvl="4"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5pPr>
            <a:lvl6pPr lvl="5"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6pPr>
            <a:lvl7pPr lvl="6"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7pPr>
            <a:lvl8pPr lvl="7"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8pPr>
            <a:lvl9pPr lvl="8"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9pPr>
          </a:lstStyle>
          <a:p>
            <a:r>
              <a:rPr lang="fr-FR"/>
              <a:t>Modifiez le style des sous-titres du masque</a:t>
            </a:r>
            <a:endParaRPr/>
          </a:p>
        </p:txBody>
      </p:sp>
      <p:sp>
        <p:nvSpPr>
          <p:cNvPr id="28" name="Google Shape;28;p4"/>
          <p:cNvSpPr txBox="1">
            <a:spLocks noGrp="1"/>
          </p:cNvSpPr>
          <p:nvPr>
            <p:ph type="subTitle" idx="9"/>
          </p:nvPr>
        </p:nvSpPr>
        <p:spPr>
          <a:xfrm>
            <a:off x="2104963" y="3985359"/>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1pPr>
            <a:lvl2pPr lvl="1"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2pPr>
            <a:lvl3pPr lvl="2"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3pPr>
            <a:lvl4pPr lvl="3"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4pPr>
            <a:lvl5pPr lvl="4"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5pPr>
            <a:lvl6pPr lvl="5"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6pPr>
            <a:lvl7pPr lvl="6"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7pPr>
            <a:lvl8pPr lvl="7"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8pPr>
            <a:lvl9pPr lvl="8"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9pPr>
          </a:lstStyle>
          <a:p>
            <a:r>
              <a:rPr lang="fr-FR"/>
              <a:t>Modifiez le style des sous-titres du masque</a:t>
            </a:r>
            <a:endParaRPr/>
          </a:p>
        </p:txBody>
      </p:sp>
      <p:sp>
        <p:nvSpPr>
          <p:cNvPr id="29" name="Google Shape;29;p4"/>
          <p:cNvSpPr txBox="1">
            <a:spLocks noGrp="1"/>
          </p:cNvSpPr>
          <p:nvPr>
            <p:ph type="subTitle" idx="13"/>
          </p:nvPr>
        </p:nvSpPr>
        <p:spPr>
          <a:xfrm>
            <a:off x="3886295" y="3420994"/>
            <a:ext cx="12387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1pPr>
            <a:lvl2pPr lvl="1"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2pPr>
            <a:lvl3pPr lvl="2"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3pPr>
            <a:lvl4pPr lvl="3"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4pPr>
            <a:lvl5pPr lvl="4"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5pPr>
            <a:lvl6pPr lvl="5"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6pPr>
            <a:lvl7pPr lvl="6"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7pPr>
            <a:lvl8pPr lvl="7"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8pPr>
            <a:lvl9pPr lvl="8"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9pPr>
          </a:lstStyle>
          <a:p>
            <a:r>
              <a:rPr lang="fr-FR"/>
              <a:t>Modifiez le style des sous-titres du masque</a:t>
            </a:r>
            <a:endParaRPr/>
          </a:p>
        </p:txBody>
      </p:sp>
      <p:sp>
        <p:nvSpPr>
          <p:cNvPr id="30" name="Google Shape;30;p4"/>
          <p:cNvSpPr txBox="1">
            <a:spLocks noGrp="1"/>
          </p:cNvSpPr>
          <p:nvPr>
            <p:ph type="subTitle" idx="14"/>
          </p:nvPr>
        </p:nvSpPr>
        <p:spPr>
          <a:xfrm>
            <a:off x="3886290" y="3985359"/>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1pPr>
            <a:lvl2pPr lvl="1"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2pPr>
            <a:lvl3pPr lvl="2"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3pPr>
            <a:lvl4pPr lvl="3"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4pPr>
            <a:lvl5pPr lvl="4"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5pPr>
            <a:lvl6pPr lvl="5"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6pPr>
            <a:lvl7pPr lvl="6"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7pPr>
            <a:lvl8pPr lvl="7"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8pPr>
            <a:lvl9pPr lvl="8"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9pPr>
          </a:lstStyle>
          <a:p>
            <a:r>
              <a:rPr lang="fr-FR"/>
              <a:t>Modifiez le style des sous-titres du masque</a:t>
            </a:r>
            <a:endParaRPr/>
          </a:p>
        </p:txBody>
      </p:sp>
      <p:sp>
        <p:nvSpPr>
          <p:cNvPr id="31" name="Google Shape;31;p4"/>
          <p:cNvSpPr txBox="1">
            <a:spLocks noGrp="1"/>
          </p:cNvSpPr>
          <p:nvPr>
            <p:ph type="subTitle" idx="15"/>
          </p:nvPr>
        </p:nvSpPr>
        <p:spPr>
          <a:xfrm>
            <a:off x="5667622" y="3420994"/>
            <a:ext cx="12387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1pPr>
            <a:lvl2pPr lvl="1"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2pPr>
            <a:lvl3pPr lvl="2"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3pPr>
            <a:lvl4pPr lvl="3"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4pPr>
            <a:lvl5pPr lvl="4"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5pPr>
            <a:lvl6pPr lvl="5"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6pPr>
            <a:lvl7pPr lvl="6"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7pPr>
            <a:lvl8pPr lvl="7"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8pPr>
            <a:lvl9pPr lvl="8" rtl="0">
              <a:spcBef>
                <a:spcPts val="0"/>
              </a:spcBef>
              <a:spcAft>
                <a:spcPts val="0"/>
              </a:spcAft>
              <a:buClr>
                <a:schemeClr val="dk2"/>
              </a:buClr>
              <a:buSzPts val="1600"/>
              <a:buFont typeface="DM Sans"/>
              <a:buNone/>
              <a:defRPr sz="1600">
                <a:solidFill>
                  <a:schemeClr val="dk2"/>
                </a:solidFill>
                <a:latin typeface="DM Sans"/>
                <a:ea typeface="DM Sans"/>
                <a:cs typeface="DM Sans"/>
                <a:sym typeface="DM Sans"/>
              </a:defRPr>
            </a:lvl9pPr>
          </a:lstStyle>
          <a:p>
            <a:r>
              <a:rPr lang="fr-FR"/>
              <a:t>Modifiez le style des sous-titres du masque</a:t>
            </a:r>
            <a:endParaRPr/>
          </a:p>
        </p:txBody>
      </p:sp>
      <p:sp>
        <p:nvSpPr>
          <p:cNvPr id="32" name="Google Shape;32;p4"/>
          <p:cNvSpPr txBox="1">
            <a:spLocks noGrp="1"/>
          </p:cNvSpPr>
          <p:nvPr>
            <p:ph type="subTitle" idx="16"/>
          </p:nvPr>
        </p:nvSpPr>
        <p:spPr>
          <a:xfrm>
            <a:off x="5667618" y="3985359"/>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1pPr>
            <a:lvl2pPr lvl="1"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2pPr>
            <a:lvl3pPr lvl="2"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3pPr>
            <a:lvl4pPr lvl="3"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4pPr>
            <a:lvl5pPr lvl="4"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5pPr>
            <a:lvl6pPr lvl="5"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6pPr>
            <a:lvl7pPr lvl="6"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7pPr>
            <a:lvl8pPr lvl="7"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8pPr>
            <a:lvl9pPr lvl="8" rtl="0">
              <a:spcBef>
                <a:spcPts val="0"/>
              </a:spcBef>
              <a:spcAft>
                <a:spcPts val="0"/>
              </a:spcAft>
              <a:buClr>
                <a:schemeClr val="dk2"/>
              </a:buClr>
              <a:buSzPts val="900"/>
              <a:buFont typeface="DM Sans"/>
              <a:buNone/>
              <a:defRPr sz="900">
                <a:solidFill>
                  <a:schemeClr val="dk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8 List Icons 9">
  <p:cSld name="TITLE_8_2_2_2_1_1_1_1_1_1_1_1_1">
    <p:spTree>
      <p:nvGrpSpPr>
        <p:cNvPr id="1" name="Shape 387"/>
        <p:cNvGrpSpPr/>
        <p:nvPr/>
      </p:nvGrpSpPr>
      <p:grpSpPr>
        <a:xfrm>
          <a:off x="0" y="0"/>
          <a:ext cx="0" cy="0"/>
          <a:chOff x="0" y="0"/>
          <a:chExt cx="0" cy="0"/>
        </a:xfrm>
      </p:grpSpPr>
      <p:sp>
        <p:nvSpPr>
          <p:cNvPr id="388" name="Google Shape;388;p35"/>
          <p:cNvSpPr/>
          <p:nvPr/>
        </p:nvSpPr>
        <p:spPr>
          <a:xfrm>
            <a:off x="-2606" y="0"/>
            <a:ext cx="9144000" cy="2014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pic>
        <p:nvPicPr>
          <p:cNvPr id="389" name="Google Shape;389;p35"/>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390" name="Google Shape;390;p35"/>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391" name="Google Shape;391;p35"/>
          <p:cNvSpPr txBox="1">
            <a:spLocks noGrp="1"/>
          </p:cNvSpPr>
          <p:nvPr>
            <p:ph type="title"/>
          </p:nvPr>
        </p:nvSpPr>
        <p:spPr>
          <a:xfrm>
            <a:off x="329153" y="342900"/>
            <a:ext cx="60105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392" name="Google Shape;392;p35"/>
          <p:cNvSpPr txBox="1">
            <a:spLocks noGrp="1"/>
          </p:cNvSpPr>
          <p:nvPr>
            <p:ph type="subTitle" idx="1"/>
          </p:nvPr>
        </p:nvSpPr>
        <p:spPr>
          <a:xfrm>
            <a:off x="329153" y="944569"/>
            <a:ext cx="54723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93" name="Google Shape;393;p35"/>
          <p:cNvSpPr/>
          <p:nvPr/>
        </p:nvSpPr>
        <p:spPr>
          <a:xfrm>
            <a:off x="1112655" y="1850681"/>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94" name="Google Shape;394;p35"/>
          <p:cNvSpPr txBox="1">
            <a:spLocks noGrp="1"/>
          </p:cNvSpPr>
          <p:nvPr>
            <p:ph type="subTitle" idx="2"/>
          </p:nvPr>
        </p:nvSpPr>
        <p:spPr>
          <a:xfrm>
            <a:off x="490382" y="3106350"/>
            <a:ext cx="1736100" cy="1231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1pPr>
            <a:lvl2pPr lvl="1"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2pPr>
            <a:lvl3pPr lvl="2"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3pPr>
            <a:lvl4pPr lvl="3"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4pPr>
            <a:lvl5pPr lvl="4"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5pPr>
            <a:lvl6pPr lvl="5"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6pPr>
            <a:lvl7pPr lvl="6"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7pPr>
            <a:lvl8pPr lvl="7"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8pPr>
            <a:lvl9pPr lvl="8"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9pPr>
          </a:lstStyle>
          <a:p>
            <a:r>
              <a:rPr lang="fr-FR"/>
              <a:t>Modifiez le style des sous-titres du masque</a:t>
            </a:r>
            <a:endParaRPr/>
          </a:p>
        </p:txBody>
      </p:sp>
      <p:sp>
        <p:nvSpPr>
          <p:cNvPr id="395" name="Google Shape;395;p35"/>
          <p:cNvSpPr txBox="1">
            <a:spLocks noGrp="1"/>
          </p:cNvSpPr>
          <p:nvPr>
            <p:ph type="subTitle" idx="3"/>
          </p:nvPr>
        </p:nvSpPr>
        <p:spPr>
          <a:xfrm>
            <a:off x="490382" y="2676159"/>
            <a:ext cx="1736100" cy="350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96" name="Google Shape;396;p35"/>
          <p:cNvSpPr/>
          <p:nvPr/>
        </p:nvSpPr>
        <p:spPr>
          <a:xfrm>
            <a:off x="3255001" y="1850681"/>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397" name="Google Shape;397;p35"/>
          <p:cNvSpPr txBox="1">
            <a:spLocks noGrp="1"/>
          </p:cNvSpPr>
          <p:nvPr>
            <p:ph type="subTitle" idx="4"/>
          </p:nvPr>
        </p:nvSpPr>
        <p:spPr>
          <a:xfrm>
            <a:off x="2632729" y="3106350"/>
            <a:ext cx="1736100" cy="1231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1pPr>
            <a:lvl2pPr lvl="1"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2pPr>
            <a:lvl3pPr lvl="2"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3pPr>
            <a:lvl4pPr lvl="3"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4pPr>
            <a:lvl5pPr lvl="4"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5pPr>
            <a:lvl6pPr lvl="5"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6pPr>
            <a:lvl7pPr lvl="6"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7pPr>
            <a:lvl8pPr lvl="7"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8pPr>
            <a:lvl9pPr lvl="8"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9pPr>
          </a:lstStyle>
          <a:p>
            <a:r>
              <a:rPr lang="fr-FR"/>
              <a:t>Modifiez le style des sous-titres du masque</a:t>
            </a:r>
            <a:endParaRPr/>
          </a:p>
        </p:txBody>
      </p:sp>
      <p:sp>
        <p:nvSpPr>
          <p:cNvPr id="398" name="Google Shape;398;p35"/>
          <p:cNvSpPr txBox="1">
            <a:spLocks noGrp="1"/>
          </p:cNvSpPr>
          <p:nvPr>
            <p:ph type="subTitle" idx="5"/>
          </p:nvPr>
        </p:nvSpPr>
        <p:spPr>
          <a:xfrm>
            <a:off x="2632729" y="2676159"/>
            <a:ext cx="1736100" cy="350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399" name="Google Shape;399;p35"/>
          <p:cNvSpPr/>
          <p:nvPr/>
        </p:nvSpPr>
        <p:spPr>
          <a:xfrm>
            <a:off x="5386862" y="1850681"/>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0" name="Google Shape;400;p35"/>
          <p:cNvSpPr txBox="1">
            <a:spLocks noGrp="1"/>
          </p:cNvSpPr>
          <p:nvPr>
            <p:ph type="subTitle" idx="6"/>
          </p:nvPr>
        </p:nvSpPr>
        <p:spPr>
          <a:xfrm>
            <a:off x="4764590" y="3106350"/>
            <a:ext cx="1736100" cy="1231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1pPr>
            <a:lvl2pPr lvl="1"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2pPr>
            <a:lvl3pPr lvl="2"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3pPr>
            <a:lvl4pPr lvl="3"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4pPr>
            <a:lvl5pPr lvl="4"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5pPr>
            <a:lvl6pPr lvl="5"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6pPr>
            <a:lvl7pPr lvl="6"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7pPr>
            <a:lvl8pPr lvl="7"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8pPr>
            <a:lvl9pPr lvl="8"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9pPr>
          </a:lstStyle>
          <a:p>
            <a:r>
              <a:rPr lang="fr-FR"/>
              <a:t>Modifiez le style des sous-titres du masque</a:t>
            </a:r>
            <a:endParaRPr/>
          </a:p>
        </p:txBody>
      </p:sp>
      <p:sp>
        <p:nvSpPr>
          <p:cNvPr id="401" name="Google Shape;401;p35"/>
          <p:cNvSpPr txBox="1">
            <a:spLocks noGrp="1"/>
          </p:cNvSpPr>
          <p:nvPr>
            <p:ph type="subTitle" idx="7"/>
          </p:nvPr>
        </p:nvSpPr>
        <p:spPr>
          <a:xfrm>
            <a:off x="4764590" y="2676159"/>
            <a:ext cx="1736100" cy="350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402" name="Google Shape;402;p35"/>
          <p:cNvSpPr/>
          <p:nvPr/>
        </p:nvSpPr>
        <p:spPr>
          <a:xfrm>
            <a:off x="7536862" y="1850681"/>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3" name="Google Shape;403;p35"/>
          <p:cNvSpPr txBox="1">
            <a:spLocks noGrp="1"/>
          </p:cNvSpPr>
          <p:nvPr>
            <p:ph type="subTitle" idx="8"/>
          </p:nvPr>
        </p:nvSpPr>
        <p:spPr>
          <a:xfrm>
            <a:off x="6914590" y="3106350"/>
            <a:ext cx="1736100" cy="1231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1pPr>
            <a:lvl2pPr lvl="1"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2pPr>
            <a:lvl3pPr lvl="2"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3pPr>
            <a:lvl4pPr lvl="3"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4pPr>
            <a:lvl5pPr lvl="4"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5pPr>
            <a:lvl6pPr lvl="5"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6pPr>
            <a:lvl7pPr lvl="6"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7pPr>
            <a:lvl8pPr lvl="7"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8pPr>
            <a:lvl9pPr lvl="8" rtl="0">
              <a:spcBef>
                <a:spcPts val="0"/>
              </a:spcBef>
              <a:spcAft>
                <a:spcPts val="0"/>
              </a:spcAft>
              <a:buClr>
                <a:schemeClr val="lt2"/>
              </a:buClr>
              <a:buSzPts val="1200"/>
              <a:buFont typeface="DM Sans"/>
              <a:buNone/>
              <a:defRPr sz="1200">
                <a:solidFill>
                  <a:schemeClr val="lt2"/>
                </a:solidFill>
                <a:latin typeface="DM Sans"/>
                <a:ea typeface="DM Sans"/>
                <a:cs typeface="DM Sans"/>
                <a:sym typeface="DM Sans"/>
              </a:defRPr>
            </a:lvl9pPr>
          </a:lstStyle>
          <a:p>
            <a:r>
              <a:rPr lang="fr-FR"/>
              <a:t>Modifiez le style des sous-titres du masque</a:t>
            </a:r>
            <a:endParaRPr/>
          </a:p>
        </p:txBody>
      </p:sp>
      <p:sp>
        <p:nvSpPr>
          <p:cNvPr id="404" name="Google Shape;404;p35"/>
          <p:cNvSpPr txBox="1">
            <a:spLocks noGrp="1"/>
          </p:cNvSpPr>
          <p:nvPr>
            <p:ph type="subTitle" idx="9"/>
          </p:nvPr>
        </p:nvSpPr>
        <p:spPr>
          <a:xfrm>
            <a:off x="6914590" y="2676159"/>
            <a:ext cx="1736100" cy="350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2 Agenda Light">
  <p:cSld name="TITLE_8_2_2_1">
    <p:spTree>
      <p:nvGrpSpPr>
        <p:cNvPr id="1" name="Shape 405"/>
        <p:cNvGrpSpPr/>
        <p:nvPr/>
      </p:nvGrpSpPr>
      <p:grpSpPr>
        <a:xfrm>
          <a:off x="0" y="0"/>
          <a:ext cx="0" cy="0"/>
          <a:chOff x="0" y="0"/>
          <a:chExt cx="0" cy="0"/>
        </a:xfrm>
      </p:grpSpPr>
      <p:sp>
        <p:nvSpPr>
          <p:cNvPr id="406" name="Google Shape;406;p36"/>
          <p:cNvSpPr/>
          <p:nvPr/>
        </p:nvSpPr>
        <p:spPr>
          <a:xfrm>
            <a:off x="4573725" y="-7144"/>
            <a:ext cx="4583400" cy="51507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407" name="Google Shape;407;p36"/>
          <p:cNvSpPr txBox="1">
            <a:spLocks noGrp="1"/>
          </p:cNvSpPr>
          <p:nvPr>
            <p:ph type="title"/>
          </p:nvPr>
        </p:nvSpPr>
        <p:spPr>
          <a:xfrm>
            <a:off x="343607" y="342900"/>
            <a:ext cx="3486300" cy="2817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2pPr>
            <a:lvl3pPr lvl="2"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3pPr>
            <a:lvl4pPr lvl="3"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4pPr>
            <a:lvl5pPr lvl="4"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5pPr>
            <a:lvl6pPr lvl="5"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6pPr>
            <a:lvl7pPr lvl="6"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7pPr>
            <a:lvl8pPr lvl="7"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8pPr>
            <a:lvl9pPr lvl="8" rtl="0">
              <a:spcBef>
                <a:spcPts val="0"/>
              </a:spcBef>
              <a:spcAft>
                <a:spcPts val="0"/>
              </a:spcAft>
              <a:buClr>
                <a:schemeClr val="lt2"/>
              </a:buClr>
              <a:buSzPts val="500"/>
              <a:buFont typeface="DM Sans"/>
              <a:buNone/>
              <a:defRPr sz="500" b="1">
                <a:solidFill>
                  <a:schemeClr val="lt2"/>
                </a:solidFill>
                <a:latin typeface="DM Sans"/>
                <a:ea typeface="DM Sans"/>
                <a:cs typeface="DM Sans"/>
                <a:sym typeface="DM Sans"/>
              </a:defRPr>
            </a:lvl9pPr>
          </a:lstStyle>
          <a:p>
            <a:r>
              <a:rPr lang="fr-FR"/>
              <a:t>Modifiez le style du titre</a:t>
            </a:r>
            <a:endParaRPr/>
          </a:p>
        </p:txBody>
      </p:sp>
      <p:sp>
        <p:nvSpPr>
          <p:cNvPr id="408" name="Google Shape;408;p36"/>
          <p:cNvSpPr txBox="1">
            <a:spLocks noGrp="1"/>
          </p:cNvSpPr>
          <p:nvPr>
            <p:ph type="body" idx="1"/>
          </p:nvPr>
        </p:nvSpPr>
        <p:spPr>
          <a:xfrm>
            <a:off x="329153" y="1478756"/>
            <a:ext cx="2621100" cy="2700300"/>
          </a:xfrm>
          <a:prstGeom prst="rect">
            <a:avLst/>
          </a:prstGeom>
          <a:noFill/>
          <a:ln>
            <a:noFill/>
          </a:ln>
        </p:spPr>
        <p:txBody>
          <a:bodyPr spcFirstLastPara="1" wrap="square" lIns="34275" tIns="34275" rIns="34275" bIns="34275"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409" name="Google Shape;409;p36"/>
          <p:cNvSpPr txBox="1">
            <a:spLocks noGrp="1"/>
          </p:cNvSpPr>
          <p:nvPr>
            <p:ph type="body" idx="2"/>
          </p:nvPr>
        </p:nvSpPr>
        <p:spPr>
          <a:xfrm>
            <a:off x="5186886" y="342900"/>
            <a:ext cx="3357000" cy="3836400"/>
          </a:xfrm>
          <a:prstGeom prst="rect">
            <a:avLst/>
          </a:prstGeom>
          <a:noFill/>
          <a:ln>
            <a:noFill/>
          </a:ln>
        </p:spPr>
        <p:txBody>
          <a:bodyPr spcFirstLastPara="1" wrap="square" lIns="34275" tIns="34275" rIns="34275" bIns="34275" anchor="t" anchorCtr="0">
            <a:noAutofit/>
          </a:bodyPr>
          <a:lstStyle>
            <a:lvl1pPr marL="457200" lvl="0"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1pPr>
            <a:lvl2pPr marL="914400" lvl="1"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2pPr>
            <a:lvl3pPr marL="1371600" lvl="2"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3pPr>
            <a:lvl4pPr marL="1828800" lvl="3"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4pPr>
            <a:lvl5pPr marL="2286000" lvl="4"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5pPr>
            <a:lvl6pPr marL="2743200" lvl="5"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6pPr>
            <a:lvl7pPr marL="3200400" lvl="6"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7pPr>
            <a:lvl8pPr marL="3657600" lvl="7"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8pPr>
            <a:lvl9pPr marL="4114800" lvl="8" indent="-342900" rtl="0">
              <a:lnSpc>
                <a:spcPct val="200000"/>
              </a:lnSpc>
              <a:spcBef>
                <a:spcPts val="0"/>
              </a:spcBef>
              <a:spcAft>
                <a:spcPts val="0"/>
              </a:spcAft>
              <a:buClr>
                <a:schemeClr val="lt2"/>
              </a:buClr>
              <a:buSzPts val="1800"/>
              <a:buFont typeface="DM Sans"/>
              <a:buChar char="■"/>
              <a:defRPr sz="1800" b="1">
                <a:solidFill>
                  <a:schemeClr val="lt2"/>
                </a:solidFill>
                <a:latin typeface="DM Sans"/>
                <a:ea typeface="DM Sans"/>
                <a:cs typeface="DM Sans"/>
                <a:sym typeface="DM Sans"/>
              </a:defRPr>
            </a:lvl9pPr>
          </a:lstStyle>
          <a:p>
            <a:pPr lvl="0"/>
            <a:r>
              <a:rPr lang="fr-FR"/>
              <a:t>Cliquez pour modifier les styles du texte du masque</a:t>
            </a:r>
          </a:p>
        </p:txBody>
      </p:sp>
      <p:pic>
        <p:nvPicPr>
          <p:cNvPr id="410" name="Google Shape;410;p36"/>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411" name="Google Shape;411;p36"/>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orient="horz" pos="540">
          <p15:clr>
            <a:srgbClr val="FA7B17"/>
          </p15:clr>
        </p15:guide>
        <p15:guide id="2" orient="horz" pos="719">
          <p15:clr>
            <a:srgbClr val="FA7B17"/>
          </p15:clr>
        </p15:guide>
        <p15:guide id="3" orient="horz" pos="899">
          <p15:clr>
            <a:srgbClr val="FA7B17"/>
          </p15:clr>
        </p15:guide>
        <p15:guide id="4" orient="horz" pos="10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3 Blank Dark">
  <p:cSld name="TITLE_8_2_1_1">
    <p:bg>
      <p:bgPr>
        <a:solidFill>
          <a:schemeClr val="lt2"/>
        </a:solidFill>
        <a:effectLst/>
      </p:bgPr>
    </p:bg>
    <p:spTree>
      <p:nvGrpSpPr>
        <p:cNvPr id="1" name="Shape 418"/>
        <p:cNvGrpSpPr/>
        <p:nvPr/>
      </p:nvGrpSpPr>
      <p:grpSpPr>
        <a:xfrm>
          <a:off x="0" y="0"/>
          <a:ext cx="0" cy="0"/>
          <a:chOff x="0" y="0"/>
          <a:chExt cx="0" cy="0"/>
        </a:xfrm>
      </p:grpSpPr>
      <p:sp>
        <p:nvSpPr>
          <p:cNvPr id="419" name="Google Shape;419;p38"/>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dk2"/>
                </a:solidFill>
                <a:latin typeface="JetBrains Mono"/>
                <a:ea typeface="JetBrains Mono"/>
                <a:cs typeface="JetBrains Mono"/>
                <a:sym typeface="JetBrains Mono"/>
              </a:defRPr>
            </a:lvl1pPr>
            <a:lvl2pPr lvl="1" algn="r" rtl="0">
              <a:buNone/>
              <a:defRPr sz="900">
                <a:solidFill>
                  <a:schemeClr val="dk2"/>
                </a:solidFill>
                <a:latin typeface="JetBrains Mono"/>
                <a:ea typeface="JetBrains Mono"/>
                <a:cs typeface="JetBrains Mono"/>
                <a:sym typeface="JetBrains Mono"/>
              </a:defRPr>
            </a:lvl2pPr>
            <a:lvl3pPr lvl="2" algn="r" rtl="0">
              <a:buNone/>
              <a:defRPr sz="900">
                <a:solidFill>
                  <a:schemeClr val="dk2"/>
                </a:solidFill>
                <a:latin typeface="JetBrains Mono"/>
                <a:ea typeface="JetBrains Mono"/>
                <a:cs typeface="JetBrains Mono"/>
                <a:sym typeface="JetBrains Mono"/>
              </a:defRPr>
            </a:lvl3pPr>
            <a:lvl4pPr lvl="3" algn="r" rtl="0">
              <a:buNone/>
              <a:defRPr sz="900">
                <a:solidFill>
                  <a:schemeClr val="dk2"/>
                </a:solidFill>
                <a:latin typeface="JetBrains Mono"/>
                <a:ea typeface="JetBrains Mono"/>
                <a:cs typeface="JetBrains Mono"/>
                <a:sym typeface="JetBrains Mono"/>
              </a:defRPr>
            </a:lvl4pPr>
            <a:lvl5pPr lvl="4" algn="r" rtl="0">
              <a:buNone/>
              <a:defRPr sz="900">
                <a:solidFill>
                  <a:schemeClr val="dk2"/>
                </a:solidFill>
                <a:latin typeface="JetBrains Mono"/>
                <a:ea typeface="JetBrains Mono"/>
                <a:cs typeface="JetBrains Mono"/>
                <a:sym typeface="JetBrains Mono"/>
              </a:defRPr>
            </a:lvl5pPr>
            <a:lvl6pPr lvl="5" algn="r" rtl="0">
              <a:buNone/>
              <a:defRPr sz="900">
                <a:solidFill>
                  <a:schemeClr val="dk2"/>
                </a:solidFill>
                <a:latin typeface="JetBrains Mono"/>
                <a:ea typeface="JetBrains Mono"/>
                <a:cs typeface="JetBrains Mono"/>
                <a:sym typeface="JetBrains Mono"/>
              </a:defRPr>
            </a:lvl6pPr>
            <a:lvl7pPr lvl="6" algn="r" rtl="0">
              <a:buNone/>
              <a:defRPr sz="900">
                <a:solidFill>
                  <a:schemeClr val="dk2"/>
                </a:solidFill>
                <a:latin typeface="JetBrains Mono"/>
                <a:ea typeface="JetBrains Mono"/>
                <a:cs typeface="JetBrains Mono"/>
                <a:sym typeface="JetBrains Mono"/>
              </a:defRPr>
            </a:lvl7pPr>
            <a:lvl8pPr lvl="7" algn="r" rtl="0">
              <a:buNone/>
              <a:defRPr sz="900">
                <a:solidFill>
                  <a:schemeClr val="dk2"/>
                </a:solidFill>
                <a:latin typeface="JetBrains Mono"/>
                <a:ea typeface="JetBrains Mono"/>
                <a:cs typeface="JetBrains Mono"/>
                <a:sym typeface="JetBrains Mono"/>
              </a:defRPr>
            </a:lvl8pPr>
            <a:lvl9pPr lvl="8" algn="r" rtl="0">
              <a:buNone/>
              <a:defRPr sz="900">
                <a:solidFill>
                  <a:schemeClr val="dk2"/>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pic>
        <p:nvPicPr>
          <p:cNvPr id="420" name="Google Shape;420;p38"/>
          <p:cNvPicPr preferRelativeResize="0"/>
          <p:nvPr/>
        </p:nvPicPr>
        <p:blipFill>
          <a:blip r:embed="rId2">
            <a:alphaModFix/>
          </a:blip>
          <a:stretch>
            <a:fillRect/>
          </a:stretch>
        </p:blipFill>
        <p:spPr>
          <a:xfrm>
            <a:off x="272009" y="4743450"/>
            <a:ext cx="228226" cy="28307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3 Blank Blue">
  <p:cSld name="TITLE_8_2_1_1_1">
    <p:bg>
      <p:bgPr>
        <a:solidFill>
          <a:schemeClr val="accent2"/>
        </a:solidFill>
        <a:effectLst/>
      </p:bgPr>
    </p:bg>
    <p:spTree>
      <p:nvGrpSpPr>
        <p:cNvPr id="1" name="Shape 421"/>
        <p:cNvGrpSpPr/>
        <p:nvPr/>
      </p:nvGrpSpPr>
      <p:grpSpPr>
        <a:xfrm>
          <a:off x="0" y="0"/>
          <a:ext cx="0" cy="0"/>
          <a:chOff x="0" y="0"/>
          <a:chExt cx="0" cy="0"/>
        </a:xfrm>
      </p:grpSpPr>
      <p:pic>
        <p:nvPicPr>
          <p:cNvPr id="422" name="Google Shape;422;p39"/>
          <p:cNvPicPr preferRelativeResize="0"/>
          <p:nvPr/>
        </p:nvPicPr>
        <p:blipFill>
          <a:blip r:embed="rId2">
            <a:alphaModFix/>
          </a:blip>
          <a:stretch>
            <a:fillRect/>
          </a:stretch>
        </p:blipFill>
        <p:spPr>
          <a:xfrm>
            <a:off x="272009" y="4743450"/>
            <a:ext cx="228226" cy="283071"/>
          </a:xfrm>
          <a:prstGeom prst="rect">
            <a:avLst/>
          </a:prstGeom>
          <a:noFill/>
          <a:ln>
            <a:noFill/>
          </a:ln>
        </p:spPr>
      </p:pic>
      <p:sp>
        <p:nvSpPr>
          <p:cNvPr id="423" name="Google Shape;423;p39"/>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dk2"/>
                </a:solidFill>
                <a:latin typeface="JetBrains Mono"/>
                <a:ea typeface="JetBrains Mono"/>
                <a:cs typeface="JetBrains Mono"/>
                <a:sym typeface="JetBrains Mono"/>
              </a:defRPr>
            </a:lvl1pPr>
            <a:lvl2pPr lvl="1" algn="r" rtl="0">
              <a:buNone/>
              <a:defRPr sz="900">
                <a:solidFill>
                  <a:schemeClr val="dk2"/>
                </a:solidFill>
                <a:latin typeface="JetBrains Mono"/>
                <a:ea typeface="JetBrains Mono"/>
                <a:cs typeface="JetBrains Mono"/>
                <a:sym typeface="JetBrains Mono"/>
              </a:defRPr>
            </a:lvl2pPr>
            <a:lvl3pPr lvl="2" algn="r" rtl="0">
              <a:buNone/>
              <a:defRPr sz="900">
                <a:solidFill>
                  <a:schemeClr val="dk2"/>
                </a:solidFill>
                <a:latin typeface="JetBrains Mono"/>
                <a:ea typeface="JetBrains Mono"/>
                <a:cs typeface="JetBrains Mono"/>
                <a:sym typeface="JetBrains Mono"/>
              </a:defRPr>
            </a:lvl3pPr>
            <a:lvl4pPr lvl="3" algn="r" rtl="0">
              <a:buNone/>
              <a:defRPr sz="900">
                <a:solidFill>
                  <a:schemeClr val="dk2"/>
                </a:solidFill>
                <a:latin typeface="JetBrains Mono"/>
                <a:ea typeface="JetBrains Mono"/>
                <a:cs typeface="JetBrains Mono"/>
                <a:sym typeface="JetBrains Mono"/>
              </a:defRPr>
            </a:lvl4pPr>
            <a:lvl5pPr lvl="4" algn="r" rtl="0">
              <a:buNone/>
              <a:defRPr sz="900">
                <a:solidFill>
                  <a:schemeClr val="dk2"/>
                </a:solidFill>
                <a:latin typeface="JetBrains Mono"/>
                <a:ea typeface="JetBrains Mono"/>
                <a:cs typeface="JetBrains Mono"/>
                <a:sym typeface="JetBrains Mono"/>
              </a:defRPr>
            </a:lvl5pPr>
            <a:lvl6pPr lvl="5" algn="r" rtl="0">
              <a:buNone/>
              <a:defRPr sz="900">
                <a:solidFill>
                  <a:schemeClr val="dk2"/>
                </a:solidFill>
                <a:latin typeface="JetBrains Mono"/>
                <a:ea typeface="JetBrains Mono"/>
                <a:cs typeface="JetBrains Mono"/>
                <a:sym typeface="JetBrains Mono"/>
              </a:defRPr>
            </a:lvl6pPr>
            <a:lvl7pPr lvl="6" algn="r" rtl="0">
              <a:buNone/>
              <a:defRPr sz="900">
                <a:solidFill>
                  <a:schemeClr val="dk2"/>
                </a:solidFill>
                <a:latin typeface="JetBrains Mono"/>
                <a:ea typeface="JetBrains Mono"/>
                <a:cs typeface="JetBrains Mono"/>
                <a:sym typeface="JetBrains Mono"/>
              </a:defRPr>
            </a:lvl7pPr>
            <a:lvl8pPr lvl="7" algn="r" rtl="0">
              <a:buNone/>
              <a:defRPr sz="900">
                <a:solidFill>
                  <a:schemeClr val="dk2"/>
                </a:solidFill>
                <a:latin typeface="JetBrains Mono"/>
                <a:ea typeface="JetBrains Mono"/>
                <a:cs typeface="JetBrains Mono"/>
                <a:sym typeface="JetBrains Mono"/>
              </a:defRPr>
            </a:lvl8pPr>
            <a:lvl9pPr lvl="8" algn="r" rtl="0">
              <a:buNone/>
              <a:defRPr sz="900">
                <a:solidFill>
                  <a:schemeClr val="dk2"/>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5 Timeline 2">
  <p:cSld name="CUSTOM_2_4">
    <p:bg>
      <p:bgPr>
        <a:solidFill>
          <a:srgbClr val="000000">
            <a:alpha val="0"/>
          </a:srgbClr>
        </a:solidFill>
        <a:effectLst/>
      </p:bgPr>
    </p:bg>
    <p:spTree>
      <p:nvGrpSpPr>
        <p:cNvPr id="1" name="Shape 430"/>
        <p:cNvGrpSpPr/>
        <p:nvPr/>
      </p:nvGrpSpPr>
      <p:grpSpPr>
        <a:xfrm>
          <a:off x="0" y="0"/>
          <a:ext cx="0" cy="0"/>
          <a:chOff x="0" y="0"/>
          <a:chExt cx="0" cy="0"/>
        </a:xfrm>
      </p:grpSpPr>
      <p:sp>
        <p:nvSpPr>
          <p:cNvPr id="431" name="Google Shape;431;p41"/>
          <p:cNvSpPr txBox="1">
            <a:spLocks noGrp="1"/>
          </p:cNvSpPr>
          <p:nvPr>
            <p:ph type="title"/>
          </p:nvPr>
        </p:nvSpPr>
        <p:spPr>
          <a:xfrm>
            <a:off x="330268" y="342900"/>
            <a:ext cx="31809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2pPr>
            <a:lvl3pPr lvl="2"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3pPr>
            <a:lvl4pPr lvl="3"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4pPr>
            <a:lvl5pPr lvl="4"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5pPr>
            <a:lvl6pPr lvl="5"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6pPr>
            <a:lvl7pPr lvl="6"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7pPr>
            <a:lvl8pPr lvl="7"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8pPr>
            <a:lvl9pPr lvl="8"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9pPr>
          </a:lstStyle>
          <a:p>
            <a:r>
              <a:rPr lang="fr-FR"/>
              <a:t>Modifiez le style du titre</a:t>
            </a:r>
            <a:endParaRPr/>
          </a:p>
        </p:txBody>
      </p:sp>
      <p:sp>
        <p:nvSpPr>
          <p:cNvPr id="432" name="Google Shape;432;p41"/>
          <p:cNvSpPr txBox="1">
            <a:spLocks noGrp="1"/>
          </p:cNvSpPr>
          <p:nvPr>
            <p:ph type="subTitle" idx="1"/>
          </p:nvPr>
        </p:nvSpPr>
        <p:spPr>
          <a:xfrm>
            <a:off x="330268" y="882084"/>
            <a:ext cx="31809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433" name="Google Shape;433;p41"/>
          <p:cNvSpPr txBox="1">
            <a:spLocks noGrp="1"/>
          </p:cNvSpPr>
          <p:nvPr>
            <p:ph type="body" idx="2"/>
          </p:nvPr>
        </p:nvSpPr>
        <p:spPr>
          <a:xfrm>
            <a:off x="330268" y="1449281"/>
            <a:ext cx="2120400" cy="27942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434" name="Google Shape;434;p41"/>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435" name="Google Shape;435;p41"/>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436" name="Google Shape;436;p41"/>
          <p:cNvSpPr/>
          <p:nvPr/>
        </p:nvSpPr>
        <p:spPr>
          <a:xfrm rot="5400000">
            <a:off x="4444012" y="1942163"/>
            <a:ext cx="3947700" cy="56400"/>
          </a:xfrm>
          <a:prstGeom prst="rect">
            <a:avLst/>
          </a:prstGeom>
          <a:gradFill>
            <a:gsLst>
              <a:gs pos="0">
                <a:schemeClr val="accent2"/>
              </a:gs>
              <a:gs pos="100000">
                <a:srgbClr val="BD50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5 Timeline">
  <p:cSld name="CUSTOM_2_3">
    <p:bg>
      <p:bgPr>
        <a:solidFill>
          <a:srgbClr val="000000">
            <a:alpha val="0"/>
          </a:srgbClr>
        </a:solidFill>
        <a:effectLst/>
      </p:bgPr>
    </p:bg>
    <p:spTree>
      <p:nvGrpSpPr>
        <p:cNvPr id="1" name="Shape 437"/>
        <p:cNvGrpSpPr/>
        <p:nvPr/>
      </p:nvGrpSpPr>
      <p:grpSpPr>
        <a:xfrm>
          <a:off x="0" y="0"/>
          <a:ext cx="0" cy="0"/>
          <a:chOff x="0" y="0"/>
          <a:chExt cx="0" cy="0"/>
        </a:xfrm>
      </p:grpSpPr>
      <p:sp>
        <p:nvSpPr>
          <p:cNvPr id="438" name="Google Shape;438;p42"/>
          <p:cNvSpPr txBox="1">
            <a:spLocks noGrp="1"/>
          </p:cNvSpPr>
          <p:nvPr>
            <p:ph type="title"/>
          </p:nvPr>
        </p:nvSpPr>
        <p:spPr>
          <a:xfrm>
            <a:off x="330268" y="342900"/>
            <a:ext cx="52428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2pPr>
            <a:lvl3pPr lvl="2"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3pPr>
            <a:lvl4pPr lvl="3"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4pPr>
            <a:lvl5pPr lvl="4"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5pPr>
            <a:lvl6pPr lvl="5"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6pPr>
            <a:lvl7pPr lvl="6"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7pPr>
            <a:lvl8pPr lvl="7"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8pPr>
            <a:lvl9pPr lvl="8"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9pPr>
          </a:lstStyle>
          <a:p>
            <a:r>
              <a:rPr lang="fr-FR"/>
              <a:t>Modifiez le style du titre</a:t>
            </a:r>
            <a:endParaRPr/>
          </a:p>
        </p:txBody>
      </p:sp>
      <p:sp>
        <p:nvSpPr>
          <p:cNvPr id="439" name="Google Shape;439;p42"/>
          <p:cNvSpPr txBox="1">
            <a:spLocks noGrp="1"/>
          </p:cNvSpPr>
          <p:nvPr>
            <p:ph type="body" idx="1"/>
          </p:nvPr>
        </p:nvSpPr>
        <p:spPr>
          <a:xfrm>
            <a:off x="329687" y="3037472"/>
            <a:ext cx="2120400" cy="22449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440" name="Google Shape;440;p42"/>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441" name="Google Shape;441;p42"/>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442" name="Google Shape;442;p42"/>
          <p:cNvSpPr/>
          <p:nvPr/>
        </p:nvSpPr>
        <p:spPr>
          <a:xfrm>
            <a:off x="330268" y="2607422"/>
            <a:ext cx="8813700" cy="133500"/>
          </a:xfrm>
          <a:prstGeom prst="rect">
            <a:avLst/>
          </a:prstGeom>
          <a:gradFill>
            <a:gsLst>
              <a:gs pos="0">
                <a:schemeClr val="accent2"/>
              </a:gs>
              <a:gs pos="100000">
                <a:srgbClr val="BD50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5 Timeline 3">
  <p:cSld name="CUSTOM_2_3_1">
    <p:bg>
      <p:bgPr>
        <a:solidFill>
          <a:srgbClr val="000000">
            <a:alpha val="0"/>
          </a:srgbClr>
        </a:solidFill>
        <a:effectLst/>
      </p:bgPr>
    </p:bg>
    <p:spTree>
      <p:nvGrpSpPr>
        <p:cNvPr id="1" name="Shape 443"/>
        <p:cNvGrpSpPr/>
        <p:nvPr/>
      </p:nvGrpSpPr>
      <p:grpSpPr>
        <a:xfrm>
          <a:off x="0" y="0"/>
          <a:ext cx="0" cy="0"/>
          <a:chOff x="0" y="0"/>
          <a:chExt cx="0" cy="0"/>
        </a:xfrm>
      </p:grpSpPr>
      <p:pic>
        <p:nvPicPr>
          <p:cNvPr id="444" name="Google Shape;444;p43"/>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445" name="Google Shape;445;p43"/>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446" name="Google Shape;446;p43"/>
          <p:cNvSpPr/>
          <p:nvPr/>
        </p:nvSpPr>
        <p:spPr>
          <a:xfrm>
            <a:off x="329153" y="3110400"/>
            <a:ext cx="8814900" cy="37200"/>
          </a:xfrm>
          <a:prstGeom prst="rect">
            <a:avLst/>
          </a:prstGeom>
          <a:gradFill>
            <a:gsLst>
              <a:gs pos="0">
                <a:schemeClr val="accent2"/>
              </a:gs>
              <a:gs pos="100000">
                <a:srgbClr val="BD50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447" name="Google Shape;447;p43"/>
          <p:cNvSpPr/>
          <p:nvPr/>
        </p:nvSpPr>
        <p:spPr>
          <a:xfrm>
            <a:off x="-2606" y="0"/>
            <a:ext cx="9144000" cy="2014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448" name="Google Shape;448;p43"/>
          <p:cNvSpPr txBox="1">
            <a:spLocks noGrp="1"/>
          </p:cNvSpPr>
          <p:nvPr>
            <p:ph type="title"/>
          </p:nvPr>
        </p:nvSpPr>
        <p:spPr>
          <a:xfrm>
            <a:off x="329153" y="342900"/>
            <a:ext cx="59466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449" name="Google Shape;449;p43"/>
          <p:cNvSpPr txBox="1">
            <a:spLocks noGrp="1"/>
          </p:cNvSpPr>
          <p:nvPr>
            <p:ph type="body" idx="1"/>
          </p:nvPr>
        </p:nvSpPr>
        <p:spPr>
          <a:xfrm>
            <a:off x="329153" y="900113"/>
            <a:ext cx="5485800" cy="8424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5 Text-heavy 3 columns">
  <p:cSld name="CUSTOM_2_2">
    <p:spTree>
      <p:nvGrpSpPr>
        <p:cNvPr id="1" name="Shape 450"/>
        <p:cNvGrpSpPr/>
        <p:nvPr/>
      </p:nvGrpSpPr>
      <p:grpSpPr>
        <a:xfrm>
          <a:off x="0" y="0"/>
          <a:ext cx="0" cy="0"/>
          <a:chOff x="0" y="0"/>
          <a:chExt cx="0" cy="0"/>
        </a:xfrm>
      </p:grpSpPr>
      <p:sp>
        <p:nvSpPr>
          <p:cNvPr id="451" name="Google Shape;451;p44"/>
          <p:cNvSpPr txBox="1">
            <a:spLocks noGrp="1"/>
          </p:cNvSpPr>
          <p:nvPr>
            <p:ph type="title"/>
          </p:nvPr>
        </p:nvSpPr>
        <p:spPr>
          <a:xfrm>
            <a:off x="330268" y="342900"/>
            <a:ext cx="52428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2pPr>
            <a:lvl3pPr lvl="2"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3pPr>
            <a:lvl4pPr lvl="3"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4pPr>
            <a:lvl5pPr lvl="4"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5pPr>
            <a:lvl6pPr lvl="5"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6pPr>
            <a:lvl7pPr lvl="6"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7pPr>
            <a:lvl8pPr lvl="7"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8pPr>
            <a:lvl9pPr lvl="8"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9pPr>
          </a:lstStyle>
          <a:p>
            <a:r>
              <a:rPr lang="fr-FR"/>
              <a:t>Modifiez le style du titre</a:t>
            </a:r>
            <a:endParaRPr/>
          </a:p>
        </p:txBody>
      </p:sp>
      <p:sp>
        <p:nvSpPr>
          <p:cNvPr id="452" name="Google Shape;452;p44"/>
          <p:cNvSpPr txBox="1">
            <a:spLocks noGrp="1"/>
          </p:cNvSpPr>
          <p:nvPr>
            <p:ph type="subTitle" idx="1"/>
          </p:nvPr>
        </p:nvSpPr>
        <p:spPr>
          <a:xfrm>
            <a:off x="330268" y="882084"/>
            <a:ext cx="52428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453" name="Google Shape;453;p44"/>
          <p:cNvSpPr txBox="1">
            <a:spLocks noGrp="1"/>
          </p:cNvSpPr>
          <p:nvPr>
            <p:ph type="body" idx="2"/>
          </p:nvPr>
        </p:nvSpPr>
        <p:spPr>
          <a:xfrm>
            <a:off x="330268" y="1759476"/>
            <a:ext cx="2120400" cy="24999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454" name="Google Shape;454;p44"/>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455" name="Google Shape;455;p44"/>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456" name="Google Shape;456;p44"/>
          <p:cNvSpPr txBox="1">
            <a:spLocks noGrp="1"/>
          </p:cNvSpPr>
          <p:nvPr>
            <p:ph type="body" idx="3"/>
          </p:nvPr>
        </p:nvSpPr>
        <p:spPr>
          <a:xfrm>
            <a:off x="3511820" y="1759476"/>
            <a:ext cx="2120400" cy="24999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sp>
        <p:nvSpPr>
          <p:cNvPr id="457" name="Google Shape;457;p44"/>
          <p:cNvSpPr txBox="1">
            <a:spLocks noGrp="1"/>
          </p:cNvSpPr>
          <p:nvPr>
            <p:ph type="body" idx="4"/>
          </p:nvPr>
        </p:nvSpPr>
        <p:spPr>
          <a:xfrm>
            <a:off x="6693372" y="1750519"/>
            <a:ext cx="2120400" cy="24999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5 Text-heavy 2 columns">
  <p:cSld name="CUSTOM_2_2_1">
    <p:spTree>
      <p:nvGrpSpPr>
        <p:cNvPr id="1" name="Shape 476"/>
        <p:cNvGrpSpPr/>
        <p:nvPr/>
      </p:nvGrpSpPr>
      <p:grpSpPr>
        <a:xfrm>
          <a:off x="0" y="0"/>
          <a:ext cx="0" cy="0"/>
          <a:chOff x="0" y="0"/>
          <a:chExt cx="0" cy="0"/>
        </a:xfrm>
      </p:grpSpPr>
      <p:sp>
        <p:nvSpPr>
          <p:cNvPr id="477" name="Google Shape;477;p47"/>
          <p:cNvSpPr txBox="1">
            <a:spLocks noGrp="1"/>
          </p:cNvSpPr>
          <p:nvPr>
            <p:ph type="title"/>
          </p:nvPr>
        </p:nvSpPr>
        <p:spPr>
          <a:xfrm>
            <a:off x="330268" y="342900"/>
            <a:ext cx="52428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2pPr>
            <a:lvl3pPr lvl="2"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3pPr>
            <a:lvl4pPr lvl="3"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4pPr>
            <a:lvl5pPr lvl="4"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5pPr>
            <a:lvl6pPr lvl="5"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6pPr>
            <a:lvl7pPr lvl="6"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7pPr>
            <a:lvl8pPr lvl="7"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8pPr>
            <a:lvl9pPr lvl="8"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9pPr>
          </a:lstStyle>
          <a:p>
            <a:r>
              <a:rPr lang="fr-FR"/>
              <a:t>Modifiez le style du titre</a:t>
            </a:r>
            <a:endParaRPr/>
          </a:p>
        </p:txBody>
      </p:sp>
      <p:sp>
        <p:nvSpPr>
          <p:cNvPr id="478" name="Google Shape;478;p47"/>
          <p:cNvSpPr txBox="1">
            <a:spLocks noGrp="1"/>
          </p:cNvSpPr>
          <p:nvPr>
            <p:ph type="subTitle" idx="1"/>
          </p:nvPr>
        </p:nvSpPr>
        <p:spPr>
          <a:xfrm>
            <a:off x="330268" y="882084"/>
            <a:ext cx="52428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479" name="Google Shape;479;p47"/>
          <p:cNvSpPr txBox="1">
            <a:spLocks noGrp="1"/>
          </p:cNvSpPr>
          <p:nvPr>
            <p:ph type="body" idx="2"/>
          </p:nvPr>
        </p:nvSpPr>
        <p:spPr>
          <a:xfrm>
            <a:off x="1390401" y="1759476"/>
            <a:ext cx="2120400" cy="24999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480" name="Google Shape;480;p47"/>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481" name="Google Shape;481;p47"/>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482" name="Google Shape;482;p47"/>
          <p:cNvSpPr txBox="1">
            <a:spLocks noGrp="1"/>
          </p:cNvSpPr>
          <p:nvPr>
            <p:ph type="body" idx="3"/>
          </p:nvPr>
        </p:nvSpPr>
        <p:spPr>
          <a:xfrm>
            <a:off x="5633239" y="1759476"/>
            <a:ext cx="2120400" cy="2499900"/>
          </a:xfrm>
          <a:prstGeom prst="rect">
            <a:avLst/>
          </a:prstGeom>
          <a:noFill/>
          <a:ln>
            <a:noFill/>
          </a:ln>
        </p:spPr>
        <p:txBody>
          <a:bodyPr spcFirstLastPara="1" wrap="square" lIns="0" tIns="0" rIns="0" bIns="0" anchor="t" anchorCtr="0">
            <a:noAutofit/>
          </a:bodyPr>
          <a:lstStyle>
            <a:lvl1pPr marL="457200" lvl="0"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1pPr>
            <a:lvl2pPr marL="914400" lvl="1"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2pPr>
            <a:lvl3pPr marL="1371600" lvl="2"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3pPr>
            <a:lvl4pPr marL="1828800" lvl="3"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4pPr>
            <a:lvl5pPr marL="2286000" lvl="4"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5pPr>
            <a:lvl6pPr marL="2743200" lvl="5"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6pPr>
            <a:lvl7pPr marL="3200400" lvl="6"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7pPr>
            <a:lvl8pPr marL="3657600" lvl="7"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8pPr>
            <a:lvl9pPr marL="4114800" lvl="8" indent="-298450" rtl="0">
              <a:spcBef>
                <a:spcPts val="0"/>
              </a:spcBef>
              <a:spcAft>
                <a:spcPts val="0"/>
              </a:spcAft>
              <a:buClr>
                <a:schemeClr val="lt2"/>
              </a:buClr>
              <a:buSzPts val="1100"/>
              <a:buFont typeface="DM Sans"/>
              <a:buChar char="■"/>
              <a:defRPr sz="1100">
                <a:solidFill>
                  <a:schemeClr val="lt2"/>
                </a:solidFill>
                <a:latin typeface="DM Sans"/>
                <a:ea typeface="DM Sans"/>
                <a:cs typeface="DM Sans"/>
                <a:sym typeface="DM Sans"/>
              </a:defRPr>
            </a:lvl9pPr>
          </a:lstStyle>
          <a:p>
            <a:pPr lvl="0"/>
            <a:r>
              <a:rPr lang="fr-FR"/>
              <a:t>Cliquez pour modifier les styles du texte du masque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5 Text-heavy Dark">
  <p:cSld name="CUSTOM_2_1">
    <p:bg>
      <p:bgPr>
        <a:solidFill>
          <a:schemeClr val="lt2"/>
        </a:solidFill>
        <a:effectLst/>
      </p:bgPr>
    </p:bg>
    <p:spTree>
      <p:nvGrpSpPr>
        <p:cNvPr id="1" name="Shape 483"/>
        <p:cNvGrpSpPr/>
        <p:nvPr/>
      </p:nvGrpSpPr>
      <p:grpSpPr>
        <a:xfrm>
          <a:off x="0" y="0"/>
          <a:ext cx="0" cy="0"/>
          <a:chOff x="0" y="0"/>
          <a:chExt cx="0" cy="0"/>
        </a:xfrm>
      </p:grpSpPr>
      <p:sp>
        <p:nvSpPr>
          <p:cNvPr id="484" name="Google Shape;484;p48"/>
          <p:cNvSpPr txBox="1">
            <a:spLocks noGrp="1"/>
          </p:cNvSpPr>
          <p:nvPr>
            <p:ph type="title"/>
          </p:nvPr>
        </p:nvSpPr>
        <p:spPr>
          <a:xfrm>
            <a:off x="572572" y="572653"/>
            <a:ext cx="52422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1pPr>
            <a:lvl2pPr lvl="1"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2pPr>
            <a:lvl3pPr lvl="2"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3pPr>
            <a:lvl4pPr lvl="3"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4pPr>
            <a:lvl5pPr lvl="4"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5pPr>
            <a:lvl6pPr lvl="5"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6pPr>
            <a:lvl7pPr lvl="6"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7pPr>
            <a:lvl8pPr lvl="7"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8pPr>
            <a:lvl9pPr lvl="8" rtl="0">
              <a:spcBef>
                <a:spcPts val="0"/>
              </a:spcBef>
              <a:spcAft>
                <a:spcPts val="0"/>
              </a:spcAft>
              <a:buClr>
                <a:schemeClr val="lt1"/>
              </a:buClr>
              <a:buSzPts val="2700"/>
              <a:buFont typeface="DM Sans"/>
              <a:buNone/>
              <a:defRPr sz="2700" b="1">
                <a:solidFill>
                  <a:schemeClr val="lt1"/>
                </a:solidFill>
                <a:latin typeface="DM Sans"/>
                <a:ea typeface="DM Sans"/>
                <a:cs typeface="DM Sans"/>
                <a:sym typeface="DM Sans"/>
              </a:defRPr>
            </a:lvl9pPr>
          </a:lstStyle>
          <a:p>
            <a:r>
              <a:rPr lang="fr-FR"/>
              <a:t>Modifiez le style du titre</a:t>
            </a:r>
            <a:endParaRPr/>
          </a:p>
        </p:txBody>
      </p:sp>
      <p:sp>
        <p:nvSpPr>
          <p:cNvPr id="485" name="Google Shape;485;p48"/>
          <p:cNvSpPr txBox="1">
            <a:spLocks noGrp="1"/>
          </p:cNvSpPr>
          <p:nvPr>
            <p:ph type="subTitle" idx="1"/>
          </p:nvPr>
        </p:nvSpPr>
        <p:spPr>
          <a:xfrm>
            <a:off x="580887" y="1111838"/>
            <a:ext cx="52422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1pPr>
            <a:lvl2pPr lvl="1"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a:r>
              <a:rPr lang="fr-FR"/>
              <a:t>Modifiez le style des sous-titres du masque</a:t>
            </a:r>
            <a:endParaRPr/>
          </a:p>
        </p:txBody>
      </p:sp>
      <p:sp>
        <p:nvSpPr>
          <p:cNvPr id="486" name="Google Shape;486;p48"/>
          <p:cNvSpPr txBox="1">
            <a:spLocks noGrp="1"/>
          </p:cNvSpPr>
          <p:nvPr>
            <p:ph type="body" idx="2"/>
          </p:nvPr>
        </p:nvSpPr>
        <p:spPr>
          <a:xfrm>
            <a:off x="570875" y="1612669"/>
            <a:ext cx="5242200" cy="28023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1"/>
              </a:buClr>
              <a:buSzPts val="1300"/>
              <a:buFont typeface="DM Sans"/>
              <a:buChar char="●"/>
              <a:defRPr sz="1300">
                <a:solidFill>
                  <a:schemeClr val="lt1"/>
                </a:solidFill>
                <a:latin typeface="DM Sans"/>
                <a:ea typeface="DM Sans"/>
                <a:cs typeface="DM Sans"/>
                <a:sym typeface="DM Sans"/>
              </a:defRPr>
            </a:lvl1pPr>
            <a:lvl2pPr marL="914400" lvl="1" indent="-311150" rtl="0">
              <a:spcBef>
                <a:spcPts val="0"/>
              </a:spcBef>
              <a:spcAft>
                <a:spcPts val="0"/>
              </a:spcAft>
              <a:buClr>
                <a:schemeClr val="lt1"/>
              </a:buClr>
              <a:buSzPts val="1300"/>
              <a:buChar char="○"/>
              <a:defRPr sz="1300">
                <a:solidFill>
                  <a:schemeClr val="lt1"/>
                </a:solidFill>
              </a:defRPr>
            </a:lvl2pPr>
            <a:lvl3pPr marL="1371600" lvl="2" indent="-311150" rtl="0">
              <a:spcBef>
                <a:spcPts val="0"/>
              </a:spcBef>
              <a:spcAft>
                <a:spcPts val="0"/>
              </a:spcAft>
              <a:buClr>
                <a:schemeClr val="lt1"/>
              </a:buClr>
              <a:buSzPts val="1300"/>
              <a:buChar char="■"/>
              <a:defRPr sz="1300">
                <a:solidFill>
                  <a:schemeClr val="lt1"/>
                </a:solidFill>
              </a:defRPr>
            </a:lvl3pPr>
            <a:lvl4pPr marL="1828800" lvl="3" indent="-311150" rtl="0">
              <a:spcBef>
                <a:spcPts val="0"/>
              </a:spcBef>
              <a:spcAft>
                <a:spcPts val="0"/>
              </a:spcAft>
              <a:buClr>
                <a:schemeClr val="lt1"/>
              </a:buClr>
              <a:buSzPts val="1300"/>
              <a:buChar char="●"/>
              <a:defRPr sz="1300">
                <a:solidFill>
                  <a:schemeClr val="lt1"/>
                </a:solidFill>
              </a:defRPr>
            </a:lvl4pPr>
            <a:lvl5pPr marL="2286000" lvl="4" indent="-311150" rtl="0">
              <a:spcBef>
                <a:spcPts val="0"/>
              </a:spcBef>
              <a:spcAft>
                <a:spcPts val="0"/>
              </a:spcAft>
              <a:buClr>
                <a:schemeClr val="lt1"/>
              </a:buClr>
              <a:buSzPts val="1300"/>
              <a:buChar char="○"/>
              <a:defRPr sz="1300">
                <a:solidFill>
                  <a:schemeClr val="lt1"/>
                </a:solidFill>
              </a:defRPr>
            </a:lvl5pPr>
            <a:lvl6pPr marL="2743200" lvl="5" indent="-311150" rtl="0">
              <a:spcBef>
                <a:spcPts val="0"/>
              </a:spcBef>
              <a:spcAft>
                <a:spcPts val="0"/>
              </a:spcAft>
              <a:buClr>
                <a:schemeClr val="lt1"/>
              </a:buClr>
              <a:buSzPts val="1300"/>
              <a:buChar char="■"/>
              <a:defRPr sz="1300">
                <a:solidFill>
                  <a:schemeClr val="lt1"/>
                </a:solidFill>
              </a:defRPr>
            </a:lvl6pPr>
            <a:lvl7pPr marL="3200400" lvl="6" indent="-311150" rtl="0">
              <a:spcBef>
                <a:spcPts val="0"/>
              </a:spcBef>
              <a:spcAft>
                <a:spcPts val="0"/>
              </a:spcAft>
              <a:buClr>
                <a:schemeClr val="lt1"/>
              </a:buClr>
              <a:buSzPts val="1300"/>
              <a:buChar char="●"/>
              <a:defRPr sz="1300">
                <a:solidFill>
                  <a:schemeClr val="lt1"/>
                </a:solidFill>
              </a:defRPr>
            </a:lvl7pPr>
            <a:lvl8pPr marL="3657600" lvl="7" indent="-311150" rtl="0">
              <a:spcBef>
                <a:spcPts val="0"/>
              </a:spcBef>
              <a:spcAft>
                <a:spcPts val="0"/>
              </a:spcAft>
              <a:buClr>
                <a:schemeClr val="lt1"/>
              </a:buClr>
              <a:buSzPts val="1300"/>
              <a:buChar char="○"/>
              <a:defRPr sz="1300">
                <a:solidFill>
                  <a:schemeClr val="lt1"/>
                </a:solidFill>
              </a:defRPr>
            </a:lvl8pPr>
            <a:lvl9pPr marL="4114800" lvl="8" indent="-311150" rtl="0">
              <a:spcBef>
                <a:spcPts val="0"/>
              </a:spcBef>
              <a:spcAft>
                <a:spcPts val="0"/>
              </a:spcAft>
              <a:buClr>
                <a:schemeClr val="lt1"/>
              </a:buClr>
              <a:buSzPts val="1300"/>
              <a:buChar char="■"/>
              <a:defRPr sz="1300">
                <a:solidFill>
                  <a:schemeClr val="lt1"/>
                </a:solidFill>
              </a:defRPr>
            </a:lvl9pPr>
          </a:lstStyle>
          <a:p>
            <a:pPr lvl="0"/>
            <a:r>
              <a:rPr lang="fr-FR"/>
              <a:t>Cliquez pour modifier les styles du texte du masque</a:t>
            </a:r>
          </a:p>
        </p:txBody>
      </p:sp>
      <p:cxnSp>
        <p:nvCxnSpPr>
          <p:cNvPr id="487" name="Google Shape;487;p48"/>
          <p:cNvCxnSpPr/>
          <p:nvPr/>
        </p:nvCxnSpPr>
        <p:spPr>
          <a:xfrm rot="10800000">
            <a:off x="28" y="4570847"/>
            <a:ext cx="9144000" cy="0"/>
          </a:xfrm>
          <a:prstGeom prst="straightConnector1">
            <a:avLst/>
          </a:prstGeom>
          <a:noFill/>
          <a:ln w="9525" cap="flat" cmpd="sng">
            <a:solidFill>
              <a:schemeClr val="accent4"/>
            </a:solidFill>
            <a:prstDash val="solid"/>
            <a:round/>
            <a:headEnd type="none" w="med" len="med"/>
            <a:tailEnd type="none" w="med" len="med"/>
          </a:ln>
        </p:spPr>
      </p:cxnSp>
      <p:sp>
        <p:nvSpPr>
          <p:cNvPr id="488" name="Google Shape;488;p48"/>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dk2"/>
                </a:solidFill>
                <a:latin typeface="JetBrains Mono"/>
                <a:ea typeface="JetBrains Mono"/>
                <a:cs typeface="JetBrains Mono"/>
                <a:sym typeface="JetBrains Mono"/>
              </a:defRPr>
            </a:lvl1pPr>
            <a:lvl2pPr lvl="1" algn="r" rtl="0">
              <a:buNone/>
              <a:defRPr sz="900">
                <a:solidFill>
                  <a:schemeClr val="dk2"/>
                </a:solidFill>
                <a:latin typeface="JetBrains Mono"/>
                <a:ea typeface="JetBrains Mono"/>
                <a:cs typeface="JetBrains Mono"/>
                <a:sym typeface="JetBrains Mono"/>
              </a:defRPr>
            </a:lvl2pPr>
            <a:lvl3pPr lvl="2" algn="r" rtl="0">
              <a:buNone/>
              <a:defRPr sz="900">
                <a:solidFill>
                  <a:schemeClr val="dk2"/>
                </a:solidFill>
                <a:latin typeface="JetBrains Mono"/>
                <a:ea typeface="JetBrains Mono"/>
                <a:cs typeface="JetBrains Mono"/>
                <a:sym typeface="JetBrains Mono"/>
              </a:defRPr>
            </a:lvl3pPr>
            <a:lvl4pPr lvl="3" algn="r" rtl="0">
              <a:buNone/>
              <a:defRPr sz="900">
                <a:solidFill>
                  <a:schemeClr val="dk2"/>
                </a:solidFill>
                <a:latin typeface="JetBrains Mono"/>
                <a:ea typeface="JetBrains Mono"/>
                <a:cs typeface="JetBrains Mono"/>
                <a:sym typeface="JetBrains Mono"/>
              </a:defRPr>
            </a:lvl4pPr>
            <a:lvl5pPr lvl="4" algn="r" rtl="0">
              <a:buNone/>
              <a:defRPr sz="900">
                <a:solidFill>
                  <a:schemeClr val="dk2"/>
                </a:solidFill>
                <a:latin typeface="JetBrains Mono"/>
                <a:ea typeface="JetBrains Mono"/>
                <a:cs typeface="JetBrains Mono"/>
                <a:sym typeface="JetBrains Mono"/>
              </a:defRPr>
            </a:lvl5pPr>
            <a:lvl6pPr lvl="5" algn="r" rtl="0">
              <a:buNone/>
              <a:defRPr sz="900">
                <a:solidFill>
                  <a:schemeClr val="dk2"/>
                </a:solidFill>
                <a:latin typeface="JetBrains Mono"/>
                <a:ea typeface="JetBrains Mono"/>
                <a:cs typeface="JetBrains Mono"/>
                <a:sym typeface="JetBrains Mono"/>
              </a:defRPr>
            </a:lvl6pPr>
            <a:lvl7pPr lvl="6" algn="r" rtl="0">
              <a:buNone/>
              <a:defRPr sz="900">
                <a:solidFill>
                  <a:schemeClr val="dk2"/>
                </a:solidFill>
                <a:latin typeface="JetBrains Mono"/>
                <a:ea typeface="JetBrains Mono"/>
                <a:cs typeface="JetBrains Mono"/>
                <a:sym typeface="JetBrains Mono"/>
              </a:defRPr>
            </a:lvl7pPr>
            <a:lvl8pPr lvl="7" algn="r" rtl="0">
              <a:buNone/>
              <a:defRPr sz="900">
                <a:solidFill>
                  <a:schemeClr val="dk2"/>
                </a:solidFill>
                <a:latin typeface="JetBrains Mono"/>
                <a:ea typeface="JetBrains Mono"/>
                <a:cs typeface="JetBrains Mono"/>
                <a:sym typeface="JetBrains Mono"/>
              </a:defRPr>
            </a:lvl8pPr>
            <a:lvl9pPr lvl="8" algn="r" rtl="0">
              <a:buNone/>
              <a:defRPr sz="900">
                <a:solidFill>
                  <a:schemeClr val="dk2"/>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pic>
        <p:nvPicPr>
          <p:cNvPr id="489" name="Google Shape;489;p48"/>
          <p:cNvPicPr preferRelativeResize="0"/>
          <p:nvPr/>
        </p:nvPicPr>
        <p:blipFill>
          <a:blip r:embed="rId2">
            <a:alphaModFix/>
          </a:blip>
          <a:stretch>
            <a:fillRect/>
          </a:stretch>
        </p:blipFill>
        <p:spPr>
          <a:xfrm>
            <a:off x="272009" y="4743450"/>
            <a:ext cx="228226" cy="28307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2 Speaker Slide 2">
  <p:cSld name="CUSTOM_5_1_1">
    <p:bg>
      <p:bgPr>
        <a:solidFill>
          <a:schemeClr val="lt1"/>
        </a:solidFill>
        <a:effectLst/>
      </p:bgPr>
    </p:bg>
    <p:spTree>
      <p:nvGrpSpPr>
        <p:cNvPr id="1" name="Shape 33"/>
        <p:cNvGrpSpPr/>
        <p:nvPr/>
      </p:nvGrpSpPr>
      <p:grpSpPr>
        <a:xfrm>
          <a:off x="0" y="0"/>
          <a:ext cx="0" cy="0"/>
          <a:chOff x="0" y="0"/>
          <a:chExt cx="0" cy="0"/>
        </a:xfrm>
      </p:grpSpPr>
      <p:sp>
        <p:nvSpPr>
          <p:cNvPr id="34" name="Google Shape;34;p5"/>
          <p:cNvSpPr txBox="1">
            <a:spLocks noGrp="1"/>
          </p:cNvSpPr>
          <p:nvPr>
            <p:ph type="subTitle" idx="1"/>
          </p:nvPr>
        </p:nvSpPr>
        <p:spPr>
          <a:xfrm>
            <a:off x="380784" y="3278119"/>
            <a:ext cx="92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35" name="Google Shape;35;p5"/>
          <p:cNvSpPr txBox="1">
            <a:spLocks noGrp="1"/>
          </p:cNvSpPr>
          <p:nvPr>
            <p:ph type="title"/>
          </p:nvPr>
        </p:nvSpPr>
        <p:spPr>
          <a:xfrm>
            <a:off x="329153" y="710672"/>
            <a:ext cx="5364000" cy="11145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1pPr>
            <a:lvl2pPr lvl="1"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2pPr>
            <a:lvl3pPr lvl="2"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3pPr>
            <a:lvl4pPr lvl="3"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4pPr>
            <a:lvl5pPr lvl="4"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5pPr>
            <a:lvl6pPr lvl="5"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6pPr>
            <a:lvl7pPr lvl="6"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7pPr>
            <a:lvl8pPr lvl="7"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8pPr>
            <a:lvl9pPr lvl="8" algn="ctr"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9pPr>
          </a:lstStyle>
          <a:p>
            <a:r>
              <a:rPr lang="fr-FR"/>
              <a:t>Modifiez le style du titre</a:t>
            </a:r>
            <a:endParaRPr/>
          </a:p>
        </p:txBody>
      </p:sp>
      <p:sp>
        <p:nvSpPr>
          <p:cNvPr id="36" name="Google Shape;36;p5"/>
          <p:cNvSpPr>
            <a:spLocks noGrp="1"/>
          </p:cNvSpPr>
          <p:nvPr>
            <p:ph type="pic" idx="2"/>
          </p:nvPr>
        </p:nvSpPr>
        <p:spPr>
          <a:xfrm>
            <a:off x="323636" y="2170828"/>
            <a:ext cx="925800" cy="925800"/>
          </a:xfrm>
          <a:prstGeom prst="ellipse">
            <a:avLst/>
          </a:prstGeom>
          <a:noFill/>
          <a:ln>
            <a:noFill/>
          </a:ln>
        </p:spPr>
      </p:sp>
      <p:sp>
        <p:nvSpPr>
          <p:cNvPr id="37" name="Google Shape;37;p5"/>
          <p:cNvSpPr>
            <a:spLocks noGrp="1"/>
          </p:cNvSpPr>
          <p:nvPr>
            <p:ph type="pic" idx="3"/>
          </p:nvPr>
        </p:nvSpPr>
        <p:spPr>
          <a:xfrm>
            <a:off x="2447822" y="2170828"/>
            <a:ext cx="925800" cy="925800"/>
          </a:xfrm>
          <a:prstGeom prst="ellipse">
            <a:avLst/>
          </a:prstGeom>
          <a:noFill/>
          <a:ln>
            <a:noFill/>
          </a:ln>
        </p:spPr>
      </p:sp>
      <p:sp>
        <p:nvSpPr>
          <p:cNvPr id="38" name="Google Shape;38;p5"/>
          <p:cNvSpPr>
            <a:spLocks noGrp="1"/>
          </p:cNvSpPr>
          <p:nvPr>
            <p:ph type="pic" idx="4"/>
          </p:nvPr>
        </p:nvSpPr>
        <p:spPr>
          <a:xfrm>
            <a:off x="4572008" y="2170828"/>
            <a:ext cx="925800" cy="925800"/>
          </a:xfrm>
          <a:prstGeom prst="ellipse">
            <a:avLst/>
          </a:prstGeom>
          <a:noFill/>
          <a:ln>
            <a:noFill/>
          </a:ln>
        </p:spPr>
      </p:sp>
      <p:sp>
        <p:nvSpPr>
          <p:cNvPr id="39" name="Google Shape;39;p5"/>
          <p:cNvSpPr txBox="1">
            <a:spLocks noGrp="1"/>
          </p:cNvSpPr>
          <p:nvPr>
            <p:ph type="subTitle" idx="5"/>
          </p:nvPr>
        </p:nvSpPr>
        <p:spPr>
          <a:xfrm>
            <a:off x="2504968" y="3278119"/>
            <a:ext cx="92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40" name="Google Shape;40;p5"/>
          <p:cNvSpPr txBox="1">
            <a:spLocks noGrp="1"/>
          </p:cNvSpPr>
          <p:nvPr>
            <p:ph type="subTitle" idx="6"/>
          </p:nvPr>
        </p:nvSpPr>
        <p:spPr>
          <a:xfrm>
            <a:off x="4629143" y="3278119"/>
            <a:ext cx="92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41" name="Google Shape;41;p5"/>
          <p:cNvSpPr txBox="1">
            <a:spLocks noGrp="1"/>
          </p:cNvSpPr>
          <p:nvPr>
            <p:ph type="subTitle" idx="7"/>
          </p:nvPr>
        </p:nvSpPr>
        <p:spPr>
          <a:xfrm>
            <a:off x="380784" y="3842484"/>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42" name="Google Shape;42;p5"/>
          <p:cNvSpPr txBox="1">
            <a:spLocks noGrp="1"/>
          </p:cNvSpPr>
          <p:nvPr>
            <p:ph type="subTitle" idx="8"/>
          </p:nvPr>
        </p:nvSpPr>
        <p:spPr>
          <a:xfrm>
            <a:off x="2504966" y="3842484"/>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43" name="Google Shape;43;p5"/>
          <p:cNvSpPr txBox="1">
            <a:spLocks noGrp="1"/>
          </p:cNvSpPr>
          <p:nvPr>
            <p:ph type="subTitle" idx="9"/>
          </p:nvPr>
        </p:nvSpPr>
        <p:spPr>
          <a:xfrm>
            <a:off x="4629150" y="3842484"/>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pic>
        <p:nvPicPr>
          <p:cNvPr id="44" name="Google Shape;44;p5"/>
          <p:cNvPicPr preferRelativeResize="0"/>
          <p:nvPr/>
        </p:nvPicPr>
        <p:blipFill>
          <a:blip r:embed="rId2">
            <a:alphaModFix/>
          </a:blip>
          <a:stretch>
            <a:fillRect/>
          </a:stretch>
        </p:blipFill>
        <p:spPr>
          <a:xfrm>
            <a:off x="272009" y="4743450"/>
            <a:ext cx="228226" cy="283071"/>
          </a:xfrm>
          <a:prstGeom prst="rect">
            <a:avLst/>
          </a:prstGeom>
          <a:noFill/>
          <a:ln>
            <a:noFill/>
          </a:ln>
        </p:spPr>
      </p:pic>
      <p:sp>
        <p:nvSpPr>
          <p:cNvPr id="45" name="Google Shape;45;p5"/>
          <p:cNvSpPr txBox="1">
            <a:spLocks noGrp="1"/>
          </p:cNvSpPr>
          <p:nvPr>
            <p:ph type="subTitle" idx="13"/>
          </p:nvPr>
        </p:nvSpPr>
        <p:spPr>
          <a:xfrm>
            <a:off x="329153" y="342900"/>
            <a:ext cx="3864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300"/>
              <a:buFont typeface="JetBrains Mono"/>
              <a:buNone/>
              <a:defRPr sz="13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1300"/>
              <a:buNone/>
              <a:defRPr sz="1300">
                <a:solidFill>
                  <a:schemeClr val="lt2"/>
                </a:solidFill>
              </a:defRPr>
            </a:lvl2pPr>
            <a:lvl3pPr lvl="2" rtl="0">
              <a:spcBef>
                <a:spcPts val="0"/>
              </a:spcBef>
              <a:spcAft>
                <a:spcPts val="0"/>
              </a:spcAft>
              <a:buClr>
                <a:schemeClr val="lt2"/>
              </a:buClr>
              <a:buSzPts val="1300"/>
              <a:buNone/>
              <a:defRPr sz="1300">
                <a:solidFill>
                  <a:schemeClr val="lt2"/>
                </a:solidFill>
              </a:defRPr>
            </a:lvl3pPr>
            <a:lvl4pPr lvl="3" rtl="0">
              <a:spcBef>
                <a:spcPts val="0"/>
              </a:spcBef>
              <a:spcAft>
                <a:spcPts val="0"/>
              </a:spcAft>
              <a:buClr>
                <a:schemeClr val="lt2"/>
              </a:buClr>
              <a:buSzPts val="1300"/>
              <a:buNone/>
              <a:defRPr sz="1300">
                <a:solidFill>
                  <a:schemeClr val="lt2"/>
                </a:solidFill>
              </a:defRPr>
            </a:lvl4pPr>
            <a:lvl5pPr lvl="4" rtl="0">
              <a:spcBef>
                <a:spcPts val="0"/>
              </a:spcBef>
              <a:spcAft>
                <a:spcPts val="0"/>
              </a:spcAft>
              <a:buClr>
                <a:schemeClr val="lt2"/>
              </a:buClr>
              <a:buSzPts val="1300"/>
              <a:buNone/>
              <a:defRPr sz="1300">
                <a:solidFill>
                  <a:schemeClr val="lt2"/>
                </a:solidFill>
              </a:defRPr>
            </a:lvl5pPr>
            <a:lvl6pPr lvl="5" rtl="0">
              <a:spcBef>
                <a:spcPts val="0"/>
              </a:spcBef>
              <a:spcAft>
                <a:spcPts val="0"/>
              </a:spcAft>
              <a:buClr>
                <a:schemeClr val="lt2"/>
              </a:buClr>
              <a:buSzPts val="1300"/>
              <a:buNone/>
              <a:defRPr sz="1300">
                <a:solidFill>
                  <a:schemeClr val="lt2"/>
                </a:solidFill>
              </a:defRPr>
            </a:lvl6pPr>
            <a:lvl7pPr lvl="6" rtl="0">
              <a:spcBef>
                <a:spcPts val="0"/>
              </a:spcBef>
              <a:spcAft>
                <a:spcPts val="0"/>
              </a:spcAft>
              <a:buClr>
                <a:schemeClr val="lt2"/>
              </a:buClr>
              <a:buSzPts val="1300"/>
              <a:buNone/>
              <a:defRPr sz="1300">
                <a:solidFill>
                  <a:schemeClr val="lt2"/>
                </a:solidFill>
              </a:defRPr>
            </a:lvl7pPr>
            <a:lvl8pPr lvl="7" rtl="0">
              <a:spcBef>
                <a:spcPts val="0"/>
              </a:spcBef>
              <a:spcAft>
                <a:spcPts val="0"/>
              </a:spcAft>
              <a:buClr>
                <a:schemeClr val="lt2"/>
              </a:buClr>
              <a:buSzPts val="1300"/>
              <a:buNone/>
              <a:defRPr sz="1300">
                <a:solidFill>
                  <a:schemeClr val="lt2"/>
                </a:solidFill>
              </a:defRPr>
            </a:lvl8pPr>
            <a:lvl9pPr lvl="8" rtl="0">
              <a:spcBef>
                <a:spcPts val="0"/>
              </a:spcBef>
              <a:spcAft>
                <a:spcPts val="0"/>
              </a:spcAft>
              <a:buClr>
                <a:schemeClr val="lt2"/>
              </a:buClr>
              <a:buSzPts val="1300"/>
              <a:buNone/>
              <a:defRPr sz="1300">
                <a:solidFill>
                  <a:schemeClr val="lt2"/>
                </a:solidFill>
              </a:defRPr>
            </a:lvl9pPr>
          </a:lstStyle>
          <a:p>
            <a:r>
              <a:rPr lang="fr-FR"/>
              <a:t>Modifiez le style des sous-titres du masque</a:t>
            </a:r>
            <a:endParaRPr/>
          </a:p>
        </p:txBody>
      </p:sp>
      <p:sp>
        <p:nvSpPr>
          <p:cNvPr id="46" name="Google Shape;46;p5"/>
          <p:cNvSpPr>
            <a:spLocks noGrp="1"/>
          </p:cNvSpPr>
          <p:nvPr>
            <p:ph type="pic" idx="14"/>
          </p:nvPr>
        </p:nvSpPr>
        <p:spPr>
          <a:xfrm>
            <a:off x="6696192" y="2170828"/>
            <a:ext cx="925800" cy="925800"/>
          </a:xfrm>
          <a:prstGeom prst="ellipse">
            <a:avLst/>
          </a:prstGeom>
          <a:noFill/>
          <a:ln>
            <a:noFill/>
          </a:ln>
        </p:spPr>
      </p:sp>
      <p:sp>
        <p:nvSpPr>
          <p:cNvPr id="47" name="Google Shape;47;p5"/>
          <p:cNvSpPr txBox="1">
            <a:spLocks noGrp="1"/>
          </p:cNvSpPr>
          <p:nvPr>
            <p:ph type="subTitle" idx="15"/>
          </p:nvPr>
        </p:nvSpPr>
        <p:spPr>
          <a:xfrm>
            <a:off x="6753327" y="3278119"/>
            <a:ext cx="92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48" name="Google Shape;48;p5"/>
          <p:cNvSpPr txBox="1">
            <a:spLocks noGrp="1"/>
          </p:cNvSpPr>
          <p:nvPr>
            <p:ph type="subTitle" idx="16"/>
          </p:nvPr>
        </p:nvSpPr>
        <p:spPr>
          <a:xfrm>
            <a:off x="6753336" y="3842484"/>
            <a:ext cx="13713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pic>
        <p:nvPicPr>
          <p:cNvPr id="49" name="Google Shape;49;p5"/>
          <p:cNvPicPr preferRelativeResize="0"/>
          <p:nvPr/>
        </p:nvPicPr>
        <p:blipFill>
          <a:blip r:embed="rId3">
            <a:alphaModFix/>
          </a:blip>
          <a:stretch>
            <a:fillRect/>
          </a:stretch>
        </p:blipFill>
        <p:spPr>
          <a:xfrm>
            <a:off x="267429" y="4744238"/>
            <a:ext cx="227231" cy="281834"/>
          </a:xfrm>
          <a:prstGeom prst="rect">
            <a:avLst/>
          </a:prstGeom>
          <a:noFill/>
          <a:ln>
            <a:noFill/>
          </a:ln>
        </p:spPr>
      </p:pic>
      <p:sp>
        <p:nvSpPr>
          <p:cNvPr id="50" name="Google Shape;50;p5"/>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7 Quote Dark">
  <p:cSld name="CUSTOM">
    <p:bg>
      <p:bgPr>
        <a:solidFill>
          <a:schemeClr val="lt2"/>
        </a:solidFill>
        <a:effectLst/>
      </p:bgPr>
    </p:bg>
    <p:spTree>
      <p:nvGrpSpPr>
        <p:cNvPr id="1" name="Shape 490"/>
        <p:cNvGrpSpPr/>
        <p:nvPr/>
      </p:nvGrpSpPr>
      <p:grpSpPr>
        <a:xfrm>
          <a:off x="0" y="0"/>
          <a:ext cx="0" cy="0"/>
          <a:chOff x="0" y="0"/>
          <a:chExt cx="0" cy="0"/>
        </a:xfrm>
      </p:grpSpPr>
      <p:pic>
        <p:nvPicPr>
          <p:cNvPr id="491" name="Google Shape;491;p49"/>
          <p:cNvPicPr preferRelativeResize="0"/>
          <p:nvPr/>
        </p:nvPicPr>
        <p:blipFill>
          <a:blip r:embed="rId2">
            <a:alphaModFix/>
          </a:blip>
          <a:stretch>
            <a:fillRect/>
          </a:stretch>
        </p:blipFill>
        <p:spPr>
          <a:xfrm>
            <a:off x="2573153" y="572653"/>
            <a:ext cx="3997694" cy="3997694"/>
          </a:xfrm>
          <a:prstGeom prst="rect">
            <a:avLst/>
          </a:prstGeom>
          <a:noFill/>
          <a:ln>
            <a:noFill/>
          </a:ln>
        </p:spPr>
      </p:pic>
      <p:sp>
        <p:nvSpPr>
          <p:cNvPr id="492" name="Google Shape;492;p49"/>
          <p:cNvSpPr txBox="1">
            <a:spLocks noGrp="1"/>
          </p:cNvSpPr>
          <p:nvPr>
            <p:ph type="title"/>
          </p:nvPr>
        </p:nvSpPr>
        <p:spPr>
          <a:xfrm>
            <a:off x="1488011" y="1068816"/>
            <a:ext cx="6171300" cy="27864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1"/>
              </a:buClr>
              <a:buSzPts val="4500"/>
              <a:buFont typeface="DM Sans"/>
              <a:buNone/>
              <a:defRPr sz="4500" b="1">
                <a:solidFill>
                  <a:schemeClr val="lt1"/>
                </a:solidFill>
                <a:latin typeface="DM Sans"/>
                <a:ea typeface="DM Sans"/>
                <a:cs typeface="DM Sans"/>
                <a:sym typeface="DM Sans"/>
              </a:defRPr>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a:r>
              <a:rPr lang="fr-FR"/>
              <a:t>Modifiez le style du titre</a:t>
            </a:r>
            <a:endParaRPr/>
          </a:p>
        </p:txBody>
      </p:sp>
      <p:pic>
        <p:nvPicPr>
          <p:cNvPr id="493" name="Google Shape;493;p49"/>
          <p:cNvPicPr preferRelativeResize="0"/>
          <p:nvPr/>
        </p:nvPicPr>
        <p:blipFill>
          <a:blip r:embed="rId3">
            <a:alphaModFix/>
          </a:blip>
          <a:stretch>
            <a:fillRect/>
          </a:stretch>
        </p:blipFill>
        <p:spPr>
          <a:xfrm>
            <a:off x="4255151" y="572653"/>
            <a:ext cx="637149" cy="496100"/>
          </a:xfrm>
          <a:prstGeom prst="rect">
            <a:avLst/>
          </a:prstGeom>
          <a:noFill/>
          <a:ln>
            <a:noFill/>
          </a:ln>
        </p:spPr>
      </p:pic>
      <p:sp>
        <p:nvSpPr>
          <p:cNvPr id="494" name="Google Shape;494;p49"/>
          <p:cNvSpPr txBox="1">
            <a:spLocks noGrp="1"/>
          </p:cNvSpPr>
          <p:nvPr>
            <p:ph type="subTitle" idx="1"/>
          </p:nvPr>
        </p:nvSpPr>
        <p:spPr>
          <a:xfrm>
            <a:off x="3185152" y="3855272"/>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accent5"/>
              </a:buClr>
              <a:buSzPts val="1800"/>
              <a:buFont typeface="JetBrains Mono"/>
              <a:buNone/>
              <a:defRPr sz="1800">
                <a:solidFill>
                  <a:schemeClr val="accent5"/>
                </a:solidFill>
                <a:latin typeface="JetBrains Mono"/>
                <a:ea typeface="JetBrains Mono"/>
                <a:cs typeface="JetBrains Mono"/>
                <a:sym typeface="JetBrains Mono"/>
              </a:defRPr>
            </a:lvl1pPr>
            <a:lvl2pPr lvl="1"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2pPr>
            <a:lvl3pPr lvl="2"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3pPr>
            <a:lvl4pPr lvl="3"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4pPr>
            <a:lvl5pPr lvl="4"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5pPr>
            <a:lvl6pPr lvl="5"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6pPr>
            <a:lvl7pPr lvl="6"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7pPr>
            <a:lvl8pPr lvl="7"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8pPr>
            <a:lvl9pPr lvl="8" algn="ctr" rtl="0">
              <a:spcBef>
                <a:spcPts val="0"/>
              </a:spcBef>
              <a:spcAft>
                <a:spcPts val="0"/>
              </a:spcAft>
              <a:buClr>
                <a:schemeClr val="accent5"/>
              </a:buClr>
              <a:buSzPts val="1800"/>
              <a:buFont typeface="JetBrains Mono Medium"/>
              <a:buNone/>
              <a:defRPr sz="1800">
                <a:solidFill>
                  <a:schemeClr val="accent5"/>
                </a:solidFill>
                <a:latin typeface="JetBrains Mono Medium"/>
                <a:ea typeface="JetBrains Mono Medium"/>
                <a:cs typeface="JetBrains Mono Medium"/>
                <a:sym typeface="JetBrains Mono Medium"/>
              </a:defRPr>
            </a:lvl9pPr>
          </a:lstStyle>
          <a:p>
            <a:r>
              <a:rPr lang="fr-FR"/>
              <a:t>Modifiez le style des sous-titres du masque</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7 Longer Quote Dark">
  <p:cSld name="CUSTOM_7">
    <p:bg>
      <p:bgPr>
        <a:solidFill>
          <a:schemeClr val="lt2"/>
        </a:solidFill>
        <a:effectLst/>
      </p:bgPr>
    </p:bg>
    <p:spTree>
      <p:nvGrpSpPr>
        <p:cNvPr id="1" name="Shape 495"/>
        <p:cNvGrpSpPr/>
        <p:nvPr/>
      </p:nvGrpSpPr>
      <p:grpSpPr>
        <a:xfrm>
          <a:off x="0" y="0"/>
          <a:ext cx="0" cy="0"/>
          <a:chOff x="0" y="0"/>
          <a:chExt cx="0" cy="0"/>
        </a:xfrm>
      </p:grpSpPr>
      <p:pic>
        <p:nvPicPr>
          <p:cNvPr id="496" name="Google Shape;496;p50"/>
          <p:cNvPicPr preferRelativeResize="0"/>
          <p:nvPr/>
        </p:nvPicPr>
        <p:blipFill>
          <a:blip r:embed="rId2">
            <a:alphaModFix/>
          </a:blip>
          <a:stretch>
            <a:fillRect/>
          </a:stretch>
        </p:blipFill>
        <p:spPr>
          <a:xfrm>
            <a:off x="2573153" y="572653"/>
            <a:ext cx="3997694" cy="3997694"/>
          </a:xfrm>
          <a:prstGeom prst="rect">
            <a:avLst/>
          </a:prstGeom>
          <a:noFill/>
          <a:ln>
            <a:noFill/>
          </a:ln>
        </p:spPr>
      </p:pic>
      <p:sp>
        <p:nvSpPr>
          <p:cNvPr id="497" name="Google Shape;497;p50"/>
          <p:cNvSpPr txBox="1">
            <a:spLocks noGrp="1"/>
          </p:cNvSpPr>
          <p:nvPr>
            <p:ph type="title"/>
          </p:nvPr>
        </p:nvSpPr>
        <p:spPr>
          <a:xfrm>
            <a:off x="1488011" y="1068816"/>
            <a:ext cx="6171300" cy="27864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1"/>
              </a:buClr>
              <a:buSzPts val="1800"/>
              <a:buFont typeface="DM Sans"/>
              <a:buNone/>
              <a:defRPr sz="1800" b="1">
                <a:solidFill>
                  <a:schemeClr val="lt1"/>
                </a:solidFill>
                <a:latin typeface="DM Sans"/>
                <a:ea typeface="DM Sans"/>
                <a:cs typeface="DM Sans"/>
                <a:sym typeface="DM Sans"/>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a:r>
              <a:rPr lang="fr-FR"/>
              <a:t>Modifiez le style du titre</a:t>
            </a:r>
            <a:endParaRPr/>
          </a:p>
        </p:txBody>
      </p:sp>
      <p:pic>
        <p:nvPicPr>
          <p:cNvPr id="498" name="Google Shape;498;p50"/>
          <p:cNvPicPr preferRelativeResize="0"/>
          <p:nvPr/>
        </p:nvPicPr>
        <p:blipFill>
          <a:blip r:embed="rId3">
            <a:alphaModFix/>
          </a:blip>
          <a:stretch>
            <a:fillRect/>
          </a:stretch>
        </p:blipFill>
        <p:spPr>
          <a:xfrm>
            <a:off x="4357877" y="572652"/>
            <a:ext cx="431693" cy="336127"/>
          </a:xfrm>
          <a:prstGeom prst="rect">
            <a:avLst/>
          </a:prstGeom>
          <a:noFill/>
          <a:ln>
            <a:noFill/>
          </a:ln>
        </p:spPr>
      </p:pic>
      <p:sp>
        <p:nvSpPr>
          <p:cNvPr id="499" name="Google Shape;499;p50"/>
          <p:cNvSpPr txBox="1">
            <a:spLocks noGrp="1"/>
          </p:cNvSpPr>
          <p:nvPr>
            <p:ph type="subTitle" idx="1"/>
          </p:nvPr>
        </p:nvSpPr>
        <p:spPr>
          <a:xfrm>
            <a:off x="3185152" y="3855272"/>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accent5"/>
              </a:buClr>
              <a:buSzPts val="1300"/>
              <a:buFont typeface="JetBrains Mono"/>
              <a:buNone/>
              <a:defRPr sz="1300">
                <a:solidFill>
                  <a:schemeClr val="accent5"/>
                </a:solidFill>
                <a:latin typeface="JetBrains Mono"/>
                <a:ea typeface="JetBrains Mono"/>
                <a:cs typeface="JetBrains Mono"/>
                <a:sym typeface="JetBrains Mono"/>
              </a:defRPr>
            </a:lvl1pPr>
            <a:lvl2pPr lvl="1"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2pPr>
            <a:lvl3pPr lvl="2"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3pPr>
            <a:lvl4pPr lvl="3"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4pPr>
            <a:lvl5pPr lvl="4"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5pPr>
            <a:lvl6pPr lvl="5"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6pPr>
            <a:lvl7pPr lvl="6"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7pPr>
            <a:lvl8pPr lvl="7"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8pPr>
            <a:lvl9pPr lvl="8" algn="ctr" rtl="0">
              <a:spcBef>
                <a:spcPts val="0"/>
              </a:spcBef>
              <a:spcAft>
                <a:spcPts val="0"/>
              </a:spcAft>
              <a:buClr>
                <a:schemeClr val="accent5"/>
              </a:buClr>
              <a:buSzPts val="1300"/>
              <a:buFont typeface="JetBrains Mono Medium"/>
              <a:buNone/>
              <a:defRPr sz="1300">
                <a:solidFill>
                  <a:schemeClr val="accent5"/>
                </a:solidFill>
                <a:latin typeface="JetBrains Mono Medium"/>
                <a:ea typeface="JetBrains Mono Medium"/>
                <a:cs typeface="JetBrains Mono Medium"/>
                <a:sym typeface="JetBrains Mono Medium"/>
              </a:defRPr>
            </a:lvl9pPr>
          </a:lstStyle>
          <a:p>
            <a:r>
              <a:rPr lang="fr-FR"/>
              <a:t>Modifiez le style des sous-titres du masque</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7 Longer Quote Light">
  <p:cSld name="CUSTOM_7_1">
    <p:spTree>
      <p:nvGrpSpPr>
        <p:cNvPr id="1" name="Shape 500"/>
        <p:cNvGrpSpPr/>
        <p:nvPr/>
      </p:nvGrpSpPr>
      <p:grpSpPr>
        <a:xfrm>
          <a:off x="0" y="0"/>
          <a:ext cx="0" cy="0"/>
          <a:chOff x="0" y="0"/>
          <a:chExt cx="0" cy="0"/>
        </a:xfrm>
      </p:grpSpPr>
      <p:pic>
        <p:nvPicPr>
          <p:cNvPr id="501" name="Google Shape;501;p51"/>
          <p:cNvPicPr preferRelativeResize="0"/>
          <p:nvPr/>
        </p:nvPicPr>
        <p:blipFill rotWithShape="1">
          <a:blip r:embed="rId2">
            <a:alphaModFix/>
          </a:blip>
          <a:srcRect/>
          <a:stretch/>
        </p:blipFill>
        <p:spPr>
          <a:xfrm>
            <a:off x="2573153" y="572653"/>
            <a:ext cx="3997694" cy="3997694"/>
          </a:xfrm>
          <a:prstGeom prst="rect">
            <a:avLst/>
          </a:prstGeom>
          <a:noFill/>
          <a:ln>
            <a:noFill/>
          </a:ln>
        </p:spPr>
      </p:pic>
      <p:sp>
        <p:nvSpPr>
          <p:cNvPr id="502" name="Google Shape;502;p51"/>
          <p:cNvSpPr txBox="1">
            <a:spLocks noGrp="1"/>
          </p:cNvSpPr>
          <p:nvPr>
            <p:ph type="title"/>
          </p:nvPr>
        </p:nvSpPr>
        <p:spPr>
          <a:xfrm>
            <a:off x="1488011" y="1068816"/>
            <a:ext cx="6171300" cy="27864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9pPr>
          </a:lstStyle>
          <a:p>
            <a:r>
              <a:rPr lang="fr-FR"/>
              <a:t>Modifiez le style du titre</a:t>
            </a:r>
            <a:endParaRPr/>
          </a:p>
        </p:txBody>
      </p:sp>
      <p:sp>
        <p:nvSpPr>
          <p:cNvPr id="503" name="Google Shape;503;p51"/>
          <p:cNvSpPr txBox="1">
            <a:spLocks noGrp="1"/>
          </p:cNvSpPr>
          <p:nvPr>
            <p:ph type="subTitle" idx="1"/>
          </p:nvPr>
        </p:nvSpPr>
        <p:spPr>
          <a:xfrm>
            <a:off x="3185152" y="3855272"/>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1300"/>
              <a:buFont typeface="JetBrains Mono"/>
              <a:buNone/>
              <a:defRPr sz="1300">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2pPr>
            <a:lvl3pPr lvl="2"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3pPr>
            <a:lvl4pPr lvl="3"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4pPr>
            <a:lvl5pPr lvl="4"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5pPr>
            <a:lvl6pPr lvl="5"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6pPr>
            <a:lvl7pPr lvl="6"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7pPr>
            <a:lvl8pPr lvl="7"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8pPr>
            <a:lvl9pPr lvl="8"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9pPr>
          </a:lstStyle>
          <a:p>
            <a:r>
              <a:rPr lang="fr-FR"/>
              <a:t>Modifiez le style des sous-titres du masque</a:t>
            </a:r>
            <a:endParaRPr/>
          </a:p>
        </p:txBody>
      </p:sp>
      <p:pic>
        <p:nvPicPr>
          <p:cNvPr id="504" name="Google Shape;504;p51"/>
          <p:cNvPicPr preferRelativeResize="0"/>
          <p:nvPr/>
        </p:nvPicPr>
        <p:blipFill>
          <a:blip r:embed="rId3">
            <a:alphaModFix/>
          </a:blip>
          <a:stretch>
            <a:fillRect/>
          </a:stretch>
        </p:blipFill>
        <p:spPr>
          <a:xfrm>
            <a:off x="4357877" y="572653"/>
            <a:ext cx="431693" cy="33612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7 Longer Quote Light 2">
  <p:cSld name="CUSTOM_7_1_2">
    <p:spTree>
      <p:nvGrpSpPr>
        <p:cNvPr id="1" name="Shape 505"/>
        <p:cNvGrpSpPr/>
        <p:nvPr/>
      </p:nvGrpSpPr>
      <p:grpSpPr>
        <a:xfrm>
          <a:off x="0" y="0"/>
          <a:ext cx="0" cy="0"/>
          <a:chOff x="0" y="0"/>
          <a:chExt cx="0" cy="0"/>
        </a:xfrm>
      </p:grpSpPr>
      <p:pic>
        <p:nvPicPr>
          <p:cNvPr id="506" name="Google Shape;506;p52"/>
          <p:cNvPicPr preferRelativeResize="0"/>
          <p:nvPr/>
        </p:nvPicPr>
        <p:blipFill rotWithShape="1">
          <a:blip r:embed="rId2">
            <a:alphaModFix/>
          </a:blip>
          <a:srcRect/>
          <a:stretch/>
        </p:blipFill>
        <p:spPr>
          <a:xfrm>
            <a:off x="662467" y="572653"/>
            <a:ext cx="3997694" cy="3997694"/>
          </a:xfrm>
          <a:prstGeom prst="rect">
            <a:avLst/>
          </a:prstGeom>
          <a:noFill/>
          <a:ln>
            <a:noFill/>
          </a:ln>
        </p:spPr>
      </p:pic>
      <p:sp>
        <p:nvSpPr>
          <p:cNvPr id="507" name="Google Shape;507;p52"/>
          <p:cNvSpPr txBox="1">
            <a:spLocks noGrp="1"/>
          </p:cNvSpPr>
          <p:nvPr>
            <p:ph type="title"/>
          </p:nvPr>
        </p:nvSpPr>
        <p:spPr>
          <a:xfrm>
            <a:off x="1334496" y="1068816"/>
            <a:ext cx="6171300" cy="27864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9pPr>
          </a:lstStyle>
          <a:p>
            <a:r>
              <a:rPr lang="fr-FR"/>
              <a:t>Modifiez le style du titre</a:t>
            </a:r>
            <a:endParaRPr/>
          </a:p>
        </p:txBody>
      </p:sp>
      <p:sp>
        <p:nvSpPr>
          <p:cNvPr id="508" name="Google Shape;508;p52"/>
          <p:cNvSpPr txBox="1">
            <a:spLocks noGrp="1"/>
          </p:cNvSpPr>
          <p:nvPr>
            <p:ph type="subTitle" idx="1"/>
          </p:nvPr>
        </p:nvSpPr>
        <p:spPr>
          <a:xfrm>
            <a:off x="1334496" y="3855272"/>
            <a:ext cx="2742600" cy="5595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2"/>
              </a:buClr>
              <a:buSzPts val="1300"/>
              <a:buFont typeface="JetBrains Mono"/>
              <a:buNone/>
              <a:defRPr sz="13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2pPr>
            <a:lvl3pPr lvl="2"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3pPr>
            <a:lvl4pPr lvl="3"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4pPr>
            <a:lvl5pPr lvl="4"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5pPr>
            <a:lvl6pPr lvl="5"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6pPr>
            <a:lvl7pPr lvl="6"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7pPr>
            <a:lvl8pPr lvl="7"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8pPr>
            <a:lvl9pPr lvl="8"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9pPr>
          </a:lstStyle>
          <a:p>
            <a:r>
              <a:rPr lang="fr-FR"/>
              <a:t>Modifiez le style des sous-titres du masque</a:t>
            </a:r>
            <a:endParaRPr/>
          </a:p>
        </p:txBody>
      </p:sp>
      <p:pic>
        <p:nvPicPr>
          <p:cNvPr id="509" name="Google Shape;509;p52"/>
          <p:cNvPicPr preferRelativeResize="0"/>
          <p:nvPr/>
        </p:nvPicPr>
        <p:blipFill>
          <a:blip r:embed="rId3">
            <a:alphaModFix/>
          </a:blip>
          <a:stretch>
            <a:fillRect/>
          </a:stretch>
        </p:blipFill>
        <p:spPr>
          <a:xfrm>
            <a:off x="1334499" y="572653"/>
            <a:ext cx="431693" cy="336127"/>
          </a:xfrm>
          <a:prstGeom prst="rect">
            <a:avLst/>
          </a:prstGeom>
          <a:noFill/>
          <a:ln>
            <a:noFill/>
          </a:ln>
        </p:spPr>
      </p:pic>
      <p:pic>
        <p:nvPicPr>
          <p:cNvPr id="510" name="Google Shape;510;p52"/>
          <p:cNvPicPr preferRelativeResize="0"/>
          <p:nvPr/>
        </p:nvPicPr>
        <p:blipFill rotWithShape="1">
          <a:blip r:embed="rId2">
            <a:alphaModFix/>
          </a:blip>
          <a:srcRect/>
          <a:stretch/>
        </p:blipFill>
        <p:spPr>
          <a:xfrm>
            <a:off x="4487289" y="572653"/>
            <a:ext cx="3997694" cy="399769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7 Longer Quote with headshot">
  <p:cSld name="CUSTOM_7_1_2_2">
    <p:spTree>
      <p:nvGrpSpPr>
        <p:cNvPr id="1" name="Shape 511"/>
        <p:cNvGrpSpPr/>
        <p:nvPr/>
      </p:nvGrpSpPr>
      <p:grpSpPr>
        <a:xfrm>
          <a:off x="0" y="0"/>
          <a:ext cx="0" cy="0"/>
          <a:chOff x="0" y="0"/>
          <a:chExt cx="0" cy="0"/>
        </a:xfrm>
      </p:grpSpPr>
      <p:pic>
        <p:nvPicPr>
          <p:cNvPr id="512" name="Google Shape;512;p53"/>
          <p:cNvPicPr preferRelativeResize="0"/>
          <p:nvPr/>
        </p:nvPicPr>
        <p:blipFill rotWithShape="1">
          <a:blip r:embed="rId2">
            <a:alphaModFix/>
          </a:blip>
          <a:srcRect/>
          <a:stretch/>
        </p:blipFill>
        <p:spPr>
          <a:xfrm>
            <a:off x="662467" y="572653"/>
            <a:ext cx="3997694" cy="3997694"/>
          </a:xfrm>
          <a:prstGeom prst="rect">
            <a:avLst/>
          </a:prstGeom>
          <a:noFill/>
          <a:ln>
            <a:noFill/>
          </a:ln>
        </p:spPr>
      </p:pic>
      <p:sp>
        <p:nvSpPr>
          <p:cNvPr id="513" name="Google Shape;513;p53"/>
          <p:cNvSpPr txBox="1">
            <a:spLocks noGrp="1"/>
          </p:cNvSpPr>
          <p:nvPr>
            <p:ph type="title"/>
          </p:nvPr>
        </p:nvSpPr>
        <p:spPr>
          <a:xfrm>
            <a:off x="1334496" y="1240266"/>
            <a:ext cx="6171300" cy="20166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9pPr>
          </a:lstStyle>
          <a:p>
            <a:r>
              <a:rPr lang="fr-FR"/>
              <a:t>Modifiez le style du titre</a:t>
            </a:r>
            <a:endParaRPr/>
          </a:p>
        </p:txBody>
      </p:sp>
      <p:sp>
        <p:nvSpPr>
          <p:cNvPr id="514" name="Google Shape;514;p53"/>
          <p:cNvSpPr txBox="1">
            <a:spLocks noGrp="1"/>
          </p:cNvSpPr>
          <p:nvPr>
            <p:ph type="subTitle" idx="1"/>
          </p:nvPr>
        </p:nvSpPr>
        <p:spPr>
          <a:xfrm>
            <a:off x="2500300" y="3672122"/>
            <a:ext cx="2742600" cy="5595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2"/>
              </a:buClr>
              <a:buSzPts val="1300"/>
              <a:buFont typeface="JetBrains Mono"/>
              <a:buNone/>
              <a:defRPr sz="13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2pPr>
            <a:lvl3pPr lvl="2"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3pPr>
            <a:lvl4pPr lvl="3"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4pPr>
            <a:lvl5pPr lvl="4"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5pPr>
            <a:lvl6pPr lvl="5"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6pPr>
            <a:lvl7pPr lvl="6"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7pPr>
            <a:lvl8pPr lvl="7"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8pPr>
            <a:lvl9pPr lvl="8"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9pPr>
          </a:lstStyle>
          <a:p>
            <a:r>
              <a:rPr lang="fr-FR"/>
              <a:t>Modifiez le style des sous-titres du masque</a:t>
            </a:r>
            <a:endParaRPr/>
          </a:p>
        </p:txBody>
      </p:sp>
      <p:pic>
        <p:nvPicPr>
          <p:cNvPr id="515" name="Google Shape;515;p53"/>
          <p:cNvPicPr preferRelativeResize="0"/>
          <p:nvPr/>
        </p:nvPicPr>
        <p:blipFill>
          <a:blip r:embed="rId3">
            <a:alphaModFix/>
          </a:blip>
          <a:stretch>
            <a:fillRect/>
          </a:stretch>
        </p:blipFill>
        <p:spPr>
          <a:xfrm>
            <a:off x="1334499" y="572653"/>
            <a:ext cx="431693" cy="336127"/>
          </a:xfrm>
          <a:prstGeom prst="rect">
            <a:avLst/>
          </a:prstGeom>
          <a:noFill/>
          <a:ln>
            <a:noFill/>
          </a:ln>
        </p:spPr>
      </p:pic>
      <p:pic>
        <p:nvPicPr>
          <p:cNvPr id="516" name="Google Shape;516;p53"/>
          <p:cNvPicPr preferRelativeResize="0"/>
          <p:nvPr/>
        </p:nvPicPr>
        <p:blipFill rotWithShape="1">
          <a:blip r:embed="rId2">
            <a:alphaModFix/>
          </a:blip>
          <a:srcRect/>
          <a:stretch/>
        </p:blipFill>
        <p:spPr>
          <a:xfrm>
            <a:off x="4487289" y="572653"/>
            <a:ext cx="3997694" cy="3997694"/>
          </a:xfrm>
          <a:prstGeom prst="rect">
            <a:avLst/>
          </a:prstGeom>
          <a:noFill/>
          <a:ln>
            <a:noFill/>
          </a:ln>
        </p:spPr>
      </p:pic>
      <p:sp>
        <p:nvSpPr>
          <p:cNvPr id="517" name="Google Shape;517;p53"/>
          <p:cNvSpPr>
            <a:spLocks noGrp="1"/>
          </p:cNvSpPr>
          <p:nvPr>
            <p:ph type="pic" idx="2"/>
          </p:nvPr>
        </p:nvSpPr>
        <p:spPr>
          <a:xfrm>
            <a:off x="1334491" y="3488972"/>
            <a:ext cx="925800" cy="925800"/>
          </a:xfrm>
          <a:prstGeom prst="ellipse">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7 Quote with headshot">
  <p:cSld name="CUSTOM_7_1_2_1">
    <p:spTree>
      <p:nvGrpSpPr>
        <p:cNvPr id="1" name="Shape 518"/>
        <p:cNvGrpSpPr/>
        <p:nvPr/>
      </p:nvGrpSpPr>
      <p:grpSpPr>
        <a:xfrm>
          <a:off x="0" y="0"/>
          <a:ext cx="0" cy="0"/>
          <a:chOff x="0" y="0"/>
          <a:chExt cx="0" cy="0"/>
        </a:xfrm>
      </p:grpSpPr>
      <p:sp>
        <p:nvSpPr>
          <p:cNvPr id="519" name="Google Shape;519;p54"/>
          <p:cNvSpPr txBox="1">
            <a:spLocks noGrp="1"/>
          </p:cNvSpPr>
          <p:nvPr>
            <p:ph type="title"/>
          </p:nvPr>
        </p:nvSpPr>
        <p:spPr>
          <a:xfrm>
            <a:off x="4316001" y="1240266"/>
            <a:ext cx="4163400" cy="27864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9pPr>
          </a:lstStyle>
          <a:p>
            <a:r>
              <a:rPr lang="fr-FR"/>
              <a:t>Modifiez le style du titre</a:t>
            </a:r>
            <a:endParaRPr/>
          </a:p>
        </p:txBody>
      </p:sp>
      <p:pic>
        <p:nvPicPr>
          <p:cNvPr id="520" name="Google Shape;520;p54"/>
          <p:cNvPicPr preferRelativeResize="0"/>
          <p:nvPr/>
        </p:nvPicPr>
        <p:blipFill>
          <a:blip r:embed="rId2">
            <a:alphaModFix/>
          </a:blip>
          <a:stretch>
            <a:fillRect/>
          </a:stretch>
        </p:blipFill>
        <p:spPr>
          <a:xfrm>
            <a:off x="4316004" y="572653"/>
            <a:ext cx="431693" cy="336127"/>
          </a:xfrm>
          <a:prstGeom prst="rect">
            <a:avLst/>
          </a:prstGeom>
          <a:noFill/>
          <a:ln>
            <a:noFill/>
          </a:ln>
        </p:spPr>
      </p:pic>
      <p:sp>
        <p:nvSpPr>
          <p:cNvPr id="521" name="Google Shape;521;p54"/>
          <p:cNvSpPr/>
          <p:nvPr/>
        </p:nvSpPr>
        <p:spPr>
          <a:xfrm>
            <a:off x="0" y="0"/>
            <a:ext cx="3685800" cy="5143500"/>
          </a:xfrm>
          <a:prstGeom prst="rect">
            <a:avLst/>
          </a:prstGeom>
          <a:solidFill>
            <a:schemeClr val="dk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522" name="Google Shape;522;p54"/>
          <p:cNvSpPr>
            <a:spLocks noGrp="1"/>
          </p:cNvSpPr>
          <p:nvPr>
            <p:ph type="pic" idx="2"/>
          </p:nvPr>
        </p:nvSpPr>
        <p:spPr>
          <a:xfrm>
            <a:off x="600009" y="572653"/>
            <a:ext cx="2470200" cy="2470200"/>
          </a:xfrm>
          <a:prstGeom prst="rect">
            <a:avLst/>
          </a:prstGeom>
          <a:noFill/>
          <a:ln>
            <a:noFill/>
          </a:ln>
        </p:spPr>
      </p:sp>
      <p:pic>
        <p:nvPicPr>
          <p:cNvPr id="523" name="Google Shape;523;p54"/>
          <p:cNvPicPr preferRelativeResize="0"/>
          <p:nvPr/>
        </p:nvPicPr>
        <p:blipFill>
          <a:blip r:embed="rId3">
            <a:alphaModFix/>
          </a:blip>
          <a:stretch>
            <a:fillRect/>
          </a:stretch>
        </p:blipFill>
        <p:spPr>
          <a:xfrm>
            <a:off x="272009" y="4743450"/>
            <a:ext cx="228226" cy="283071"/>
          </a:xfrm>
          <a:prstGeom prst="rect">
            <a:avLst/>
          </a:prstGeom>
          <a:noFill/>
          <a:ln>
            <a:noFill/>
          </a:ln>
        </p:spPr>
      </p:pic>
      <p:sp>
        <p:nvSpPr>
          <p:cNvPr id="524" name="Google Shape;524;p54"/>
          <p:cNvSpPr txBox="1">
            <a:spLocks noGrp="1"/>
          </p:cNvSpPr>
          <p:nvPr>
            <p:ph type="body" idx="1"/>
          </p:nvPr>
        </p:nvSpPr>
        <p:spPr>
          <a:xfrm>
            <a:off x="600009" y="3295800"/>
            <a:ext cx="2692200" cy="282900"/>
          </a:xfrm>
          <a:prstGeom prst="rect">
            <a:avLst/>
          </a:prstGeom>
          <a:noFill/>
          <a:ln>
            <a:noFill/>
          </a:ln>
        </p:spPr>
        <p:txBody>
          <a:bodyPr spcFirstLastPara="1" wrap="square" lIns="0" tIns="0" rIns="0" bIns="0" anchor="t" anchorCtr="0">
            <a:noAutofit/>
          </a:bodyPr>
          <a:lstStyle>
            <a:lvl1pPr marL="457200" lvl="0"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1pPr>
            <a:lvl2pPr marL="914400" lvl="1"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2pPr>
            <a:lvl3pPr marL="1371600" lvl="2"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3pPr>
            <a:lvl4pPr marL="1828800" lvl="3"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4pPr>
            <a:lvl5pPr marL="2286000" lvl="4"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5pPr>
            <a:lvl6pPr marL="2743200" lvl="5"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6pPr>
            <a:lvl7pPr marL="3200400" lvl="6"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7pPr>
            <a:lvl8pPr marL="3657600" lvl="7"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8pPr>
            <a:lvl9pPr marL="4114800" lvl="8"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9pPr>
          </a:lstStyle>
          <a:p>
            <a:pPr lvl="0"/>
            <a:r>
              <a:rPr lang="fr-FR"/>
              <a:t>Cliquez pour modifier les styles du texte du masque</a:t>
            </a:r>
          </a:p>
        </p:txBody>
      </p:sp>
      <p:sp>
        <p:nvSpPr>
          <p:cNvPr id="525" name="Google Shape;525;p54"/>
          <p:cNvSpPr txBox="1">
            <a:spLocks noGrp="1"/>
          </p:cNvSpPr>
          <p:nvPr>
            <p:ph type="body" idx="3"/>
          </p:nvPr>
        </p:nvSpPr>
        <p:spPr>
          <a:xfrm>
            <a:off x="600009" y="3745856"/>
            <a:ext cx="1631400" cy="557100"/>
          </a:xfrm>
          <a:prstGeom prst="rect">
            <a:avLst/>
          </a:prstGeom>
          <a:noFill/>
          <a:ln>
            <a:noFill/>
          </a:ln>
        </p:spPr>
        <p:txBody>
          <a:bodyPr spcFirstLastPara="1" wrap="square" lIns="0" tIns="0" rIns="0" bIns="0" anchor="t" anchorCtr="0">
            <a:noAutofit/>
          </a:bodyPr>
          <a:lstStyle>
            <a:lvl1pPr marL="457200" lvl="0"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1pPr>
            <a:lvl2pPr marL="914400" lvl="1"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2pPr>
            <a:lvl3pPr marL="1371600" lvl="2"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3pPr>
            <a:lvl4pPr marL="1828800" lvl="3"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4pPr>
            <a:lvl5pPr marL="2286000" lvl="4"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5pPr>
            <a:lvl6pPr marL="2743200" lvl="5"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6pPr>
            <a:lvl7pPr marL="3200400" lvl="6"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7pPr>
            <a:lvl8pPr marL="3657600" lvl="7"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8pPr>
            <a:lvl9pPr marL="4114800" lvl="8"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9pPr>
          </a:lstStyle>
          <a:p>
            <a:pPr lvl="0"/>
            <a:r>
              <a:rPr lang="fr-FR"/>
              <a:t>Cliquez pour modifier les styles du texte du masque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7 Longer Quote Blue">
  <p:cSld name="CUSTOM_7_1_1">
    <p:bg>
      <p:bgPr>
        <a:solidFill>
          <a:schemeClr val="accent3"/>
        </a:solidFill>
        <a:effectLst/>
      </p:bgPr>
    </p:bg>
    <p:spTree>
      <p:nvGrpSpPr>
        <p:cNvPr id="1" name="Shape 526"/>
        <p:cNvGrpSpPr/>
        <p:nvPr/>
      </p:nvGrpSpPr>
      <p:grpSpPr>
        <a:xfrm>
          <a:off x="0" y="0"/>
          <a:ext cx="0" cy="0"/>
          <a:chOff x="0" y="0"/>
          <a:chExt cx="0" cy="0"/>
        </a:xfrm>
      </p:grpSpPr>
      <p:pic>
        <p:nvPicPr>
          <p:cNvPr id="527" name="Google Shape;527;p55"/>
          <p:cNvPicPr preferRelativeResize="0"/>
          <p:nvPr/>
        </p:nvPicPr>
        <p:blipFill rotWithShape="1">
          <a:blip r:embed="rId2">
            <a:alphaModFix/>
          </a:blip>
          <a:srcRect/>
          <a:stretch/>
        </p:blipFill>
        <p:spPr>
          <a:xfrm>
            <a:off x="2573153" y="572653"/>
            <a:ext cx="3997694" cy="3997694"/>
          </a:xfrm>
          <a:prstGeom prst="rect">
            <a:avLst/>
          </a:prstGeom>
          <a:noFill/>
          <a:ln>
            <a:noFill/>
          </a:ln>
        </p:spPr>
      </p:pic>
      <p:sp>
        <p:nvSpPr>
          <p:cNvPr id="528" name="Google Shape;528;p55"/>
          <p:cNvSpPr txBox="1">
            <a:spLocks noGrp="1"/>
          </p:cNvSpPr>
          <p:nvPr>
            <p:ph type="title"/>
          </p:nvPr>
        </p:nvSpPr>
        <p:spPr>
          <a:xfrm>
            <a:off x="1488011" y="1068816"/>
            <a:ext cx="6171300" cy="27864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b="1">
                <a:solidFill>
                  <a:schemeClr val="lt2"/>
                </a:solidFill>
                <a:latin typeface="DM Sans"/>
                <a:ea typeface="DM Sans"/>
                <a:cs typeface="DM Sans"/>
                <a:sym typeface="DM Sans"/>
              </a:defRPr>
            </a:lvl9pPr>
          </a:lstStyle>
          <a:p>
            <a:r>
              <a:rPr lang="fr-FR"/>
              <a:t>Modifiez le style du titre</a:t>
            </a:r>
            <a:endParaRPr/>
          </a:p>
        </p:txBody>
      </p:sp>
      <p:sp>
        <p:nvSpPr>
          <p:cNvPr id="529" name="Google Shape;529;p55"/>
          <p:cNvSpPr txBox="1">
            <a:spLocks noGrp="1"/>
          </p:cNvSpPr>
          <p:nvPr>
            <p:ph type="subTitle" idx="1"/>
          </p:nvPr>
        </p:nvSpPr>
        <p:spPr>
          <a:xfrm>
            <a:off x="3185152" y="3855272"/>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1300"/>
              <a:buFont typeface="JetBrains Mono"/>
              <a:buNone/>
              <a:defRPr sz="1300">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2pPr>
            <a:lvl3pPr lvl="2"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3pPr>
            <a:lvl4pPr lvl="3"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4pPr>
            <a:lvl5pPr lvl="4"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5pPr>
            <a:lvl6pPr lvl="5"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6pPr>
            <a:lvl7pPr lvl="6"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7pPr>
            <a:lvl8pPr lvl="7"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8pPr>
            <a:lvl9pPr lvl="8" algn="ctr" rtl="0">
              <a:spcBef>
                <a:spcPts val="0"/>
              </a:spcBef>
              <a:spcAft>
                <a:spcPts val="0"/>
              </a:spcAft>
              <a:buClr>
                <a:schemeClr val="lt2"/>
              </a:buClr>
              <a:buSzPts val="1300"/>
              <a:buFont typeface="JetBrains Mono Medium"/>
              <a:buNone/>
              <a:defRPr sz="1300">
                <a:solidFill>
                  <a:schemeClr val="lt2"/>
                </a:solidFill>
                <a:latin typeface="JetBrains Mono Medium"/>
                <a:ea typeface="JetBrains Mono Medium"/>
                <a:cs typeface="JetBrains Mono Medium"/>
                <a:sym typeface="JetBrains Mono Medium"/>
              </a:defRPr>
            </a:lvl9pPr>
          </a:lstStyle>
          <a:p>
            <a:r>
              <a:rPr lang="fr-FR"/>
              <a:t>Modifiez le style des sous-titres du masque</a:t>
            </a:r>
            <a:endParaRPr/>
          </a:p>
        </p:txBody>
      </p:sp>
      <p:pic>
        <p:nvPicPr>
          <p:cNvPr id="530" name="Google Shape;530;p55"/>
          <p:cNvPicPr preferRelativeResize="0"/>
          <p:nvPr/>
        </p:nvPicPr>
        <p:blipFill>
          <a:blip r:embed="rId3">
            <a:alphaModFix/>
          </a:blip>
          <a:stretch>
            <a:fillRect/>
          </a:stretch>
        </p:blipFill>
        <p:spPr>
          <a:xfrm>
            <a:off x="4357877" y="572653"/>
            <a:ext cx="431693" cy="33612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7 Quote Blue">
  <p:cSld name="CUSTOM_3">
    <p:bg>
      <p:bgPr>
        <a:solidFill>
          <a:schemeClr val="accent3"/>
        </a:solidFill>
        <a:effectLst/>
      </p:bgPr>
    </p:bg>
    <p:spTree>
      <p:nvGrpSpPr>
        <p:cNvPr id="1" name="Shape 531"/>
        <p:cNvGrpSpPr/>
        <p:nvPr/>
      </p:nvGrpSpPr>
      <p:grpSpPr>
        <a:xfrm>
          <a:off x="0" y="0"/>
          <a:ext cx="0" cy="0"/>
          <a:chOff x="0" y="0"/>
          <a:chExt cx="0" cy="0"/>
        </a:xfrm>
      </p:grpSpPr>
      <p:pic>
        <p:nvPicPr>
          <p:cNvPr id="532" name="Google Shape;532;p56"/>
          <p:cNvPicPr preferRelativeResize="0"/>
          <p:nvPr/>
        </p:nvPicPr>
        <p:blipFill rotWithShape="1">
          <a:blip r:embed="rId2">
            <a:alphaModFix/>
          </a:blip>
          <a:srcRect/>
          <a:stretch/>
        </p:blipFill>
        <p:spPr>
          <a:xfrm>
            <a:off x="2573153" y="572653"/>
            <a:ext cx="3997694" cy="3997694"/>
          </a:xfrm>
          <a:prstGeom prst="rect">
            <a:avLst/>
          </a:prstGeom>
          <a:noFill/>
          <a:ln>
            <a:noFill/>
          </a:ln>
        </p:spPr>
      </p:pic>
      <p:sp>
        <p:nvSpPr>
          <p:cNvPr id="533" name="Google Shape;533;p56"/>
          <p:cNvSpPr txBox="1">
            <a:spLocks noGrp="1"/>
          </p:cNvSpPr>
          <p:nvPr>
            <p:ph type="title"/>
          </p:nvPr>
        </p:nvSpPr>
        <p:spPr>
          <a:xfrm>
            <a:off x="1488011" y="1068816"/>
            <a:ext cx="6171300" cy="27864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4500"/>
              <a:buFont typeface="DM Sans"/>
              <a:buNone/>
              <a:defRPr sz="4500" b="1">
                <a:solidFill>
                  <a:schemeClr val="lt2"/>
                </a:solidFill>
                <a:latin typeface="DM Sans"/>
                <a:ea typeface="DM Sans"/>
                <a:cs typeface="DM Sans"/>
                <a:sym typeface="DM Sans"/>
              </a:defRPr>
            </a:lvl1pPr>
            <a:lvl2pPr lvl="1" rtl="0">
              <a:spcBef>
                <a:spcPts val="0"/>
              </a:spcBef>
              <a:spcAft>
                <a:spcPts val="0"/>
              </a:spcAft>
              <a:buClr>
                <a:schemeClr val="lt2"/>
              </a:buClr>
              <a:buSzPts val="4500"/>
              <a:buNone/>
              <a:defRPr sz="4500">
                <a:solidFill>
                  <a:schemeClr val="lt2"/>
                </a:solidFill>
              </a:defRPr>
            </a:lvl2pPr>
            <a:lvl3pPr lvl="2" rtl="0">
              <a:spcBef>
                <a:spcPts val="0"/>
              </a:spcBef>
              <a:spcAft>
                <a:spcPts val="0"/>
              </a:spcAft>
              <a:buClr>
                <a:schemeClr val="lt2"/>
              </a:buClr>
              <a:buSzPts val="4500"/>
              <a:buNone/>
              <a:defRPr sz="4500">
                <a:solidFill>
                  <a:schemeClr val="lt2"/>
                </a:solidFill>
              </a:defRPr>
            </a:lvl3pPr>
            <a:lvl4pPr lvl="3" rtl="0">
              <a:spcBef>
                <a:spcPts val="0"/>
              </a:spcBef>
              <a:spcAft>
                <a:spcPts val="0"/>
              </a:spcAft>
              <a:buClr>
                <a:schemeClr val="lt2"/>
              </a:buClr>
              <a:buSzPts val="4500"/>
              <a:buNone/>
              <a:defRPr sz="4500">
                <a:solidFill>
                  <a:schemeClr val="lt2"/>
                </a:solidFill>
              </a:defRPr>
            </a:lvl4pPr>
            <a:lvl5pPr lvl="4" rtl="0">
              <a:spcBef>
                <a:spcPts val="0"/>
              </a:spcBef>
              <a:spcAft>
                <a:spcPts val="0"/>
              </a:spcAft>
              <a:buClr>
                <a:schemeClr val="lt2"/>
              </a:buClr>
              <a:buSzPts val="4500"/>
              <a:buNone/>
              <a:defRPr sz="4500">
                <a:solidFill>
                  <a:schemeClr val="lt2"/>
                </a:solidFill>
              </a:defRPr>
            </a:lvl5pPr>
            <a:lvl6pPr lvl="5" rtl="0">
              <a:spcBef>
                <a:spcPts val="0"/>
              </a:spcBef>
              <a:spcAft>
                <a:spcPts val="0"/>
              </a:spcAft>
              <a:buClr>
                <a:schemeClr val="lt2"/>
              </a:buClr>
              <a:buSzPts val="4500"/>
              <a:buNone/>
              <a:defRPr sz="4500">
                <a:solidFill>
                  <a:schemeClr val="lt2"/>
                </a:solidFill>
              </a:defRPr>
            </a:lvl6pPr>
            <a:lvl7pPr lvl="6" rtl="0">
              <a:spcBef>
                <a:spcPts val="0"/>
              </a:spcBef>
              <a:spcAft>
                <a:spcPts val="0"/>
              </a:spcAft>
              <a:buClr>
                <a:schemeClr val="lt2"/>
              </a:buClr>
              <a:buSzPts val="4500"/>
              <a:buNone/>
              <a:defRPr sz="4500">
                <a:solidFill>
                  <a:schemeClr val="lt2"/>
                </a:solidFill>
              </a:defRPr>
            </a:lvl7pPr>
            <a:lvl8pPr lvl="7" rtl="0">
              <a:spcBef>
                <a:spcPts val="0"/>
              </a:spcBef>
              <a:spcAft>
                <a:spcPts val="0"/>
              </a:spcAft>
              <a:buClr>
                <a:schemeClr val="lt2"/>
              </a:buClr>
              <a:buSzPts val="4500"/>
              <a:buNone/>
              <a:defRPr sz="4500">
                <a:solidFill>
                  <a:schemeClr val="lt2"/>
                </a:solidFill>
              </a:defRPr>
            </a:lvl8pPr>
            <a:lvl9pPr lvl="8" rtl="0">
              <a:spcBef>
                <a:spcPts val="0"/>
              </a:spcBef>
              <a:spcAft>
                <a:spcPts val="0"/>
              </a:spcAft>
              <a:buClr>
                <a:schemeClr val="lt2"/>
              </a:buClr>
              <a:buSzPts val="4500"/>
              <a:buNone/>
              <a:defRPr sz="4500">
                <a:solidFill>
                  <a:schemeClr val="lt2"/>
                </a:solidFill>
              </a:defRPr>
            </a:lvl9pPr>
          </a:lstStyle>
          <a:p>
            <a:r>
              <a:rPr lang="fr-FR"/>
              <a:t>Modifiez le style du titre</a:t>
            </a:r>
            <a:endParaRPr/>
          </a:p>
        </p:txBody>
      </p:sp>
      <p:pic>
        <p:nvPicPr>
          <p:cNvPr id="534" name="Google Shape;534;p56"/>
          <p:cNvPicPr preferRelativeResize="0"/>
          <p:nvPr/>
        </p:nvPicPr>
        <p:blipFill>
          <a:blip r:embed="rId3">
            <a:alphaModFix/>
          </a:blip>
          <a:stretch>
            <a:fillRect/>
          </a:stretch>
        </p:blipFill>
        <p:spPr>
          <a:xfrm>
            <a:off x="4255151" y="572653"/>
            <a:ext cx="637149" cy="496100"/>
          </a:xfrm>
          <a:prstGeom prst="rect">
            <a:avLst/>
          </a:prstGeom>
          <a:noFill/>
          <a:ln>
            <a:noFill/>
          </a:ln>
        </p:spPr>
      </p:pic>
      <p:sp>
        <p:nvSpPr>
          <p:cNvPr id="535" name="Google Shape;535;p56"/>
          <p:cNvSpPr txBox="1">
            <a:spLocks noGrp="1"/>
          </p:cNvSpPr>
          <p:nvPr>
            <p:ph type="subTitle" idx="1"/>
          </p:nvPr>
        </p:nvSpPr>
        <p:spPr>
          <a:xfrm>
            <a:off x="3185152" y="3855272"/>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2pPr>
            <a:lvl3pPr lvl="2"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3pPr>
            <a:lvl4pPr lvl="3"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4pPr>
            <a:lvl5pPr lvl="4"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5pPr>
            <a:lvl6pPr lvl="5"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6pPr>
            <a:lvl7pPr lvl="6"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7pPr>
            <a:lvl8pPr lvl="7"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8pPr>
            <a:lvl9pPr lvl="8"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9pPr>
          </a:lstStyle>
          <a:p>
            <a:r>
              <a:rPr lang="fr-FR"/>
              <a:t>Modifiez le style des sous-titres du masque</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6 Section Light">
  <p:cSld name="CUSTOM_3_1_1">
    <p:bg>
      <p:bgPr>
        <a:solidFill>
          <a:schemeClr val="lt1"/>
        </a:solidFill>
        <a:effectLst/>
      </p:bgPr>
    </p:bg>
    <p:spTree>
      <p:nvGrpSpPr>
        <p:cNvPr id="1" name="Shape 536"/>
        <p:cNvGrpSpPr/>
        <p:nvPr/>
      </p:nvGrpSpPr>
      <p:grpSpPr>
        <a:xfrm>
          <a:off x="0" y="0"/>
          <a:ext cx="0" cy="0"/>
          <a:chOff x="0" y="0"/>
          <a:chExt cx="0" cy="0"/>
        </a:xfrm>
      </p:grpSpPr>
      <p:pic>
        <p:nvPicPr>
          <p:cNvPr id="537" name="Google Shape;537;p57"/>
          <p:cNvPicPr preferRelativeResize="0"/>
          <p:nvPr/>
        </p:nvPicPr>
        <p:blipFill rotWithShape="1">
          <a:blip r:embed="rId2">
            <a:alphaModFix/>
          </a:blip>
          <a:srcRect/>
          <a:stretch/>
        </p:blipFill>
        <p:spPr>
          <a:xfrm>
            <a:off x="2573153" y="572653"/>
            <a:ext cx="3997694" cy="3997694"/>
          </a:xfrm>
          <a:prstGeom prst="rect">
            <a:avLst/>
          </a:prstGeom>
          <a:noFill/>
          <a:ln>
            <a:noFill/>
          </a:ln>
        </p:spPr>
      </p:pic>
      <p:sp>
        <p:nvSpPr>
          <p:cNvPr id="538" name="Google Shape;538;p57"/>
          <p:cNvSpPr txBox="1">
            <a:spLocks noGrp="1"/>
          </p:cNvSpPr>
          <p:nvPr>
            <p:ph type="title"/>
          </p:nvPr>
        </p:nvSpPr>
        <p:spPr>
          <a:xfrm>
            <a:off x="1145154" y="728719"/>
            <a:ext cx="6857100" cy="36861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4500"/>
              <a:buFont typeface="DM Sans"/>
              <a:buNone/>
              <a:defRPr sz="4500" b="1">
                <a:solidFill>
                  <a:schemeClr val="lt2"/>
                </a:solidFill>
                <a:latin typeface="DM Sans"/>
                <a:ea typeface="DM Sans"/>
                <a:cs typeface="DM Sans"/>
                <a:sym typeface="DM Sans"/>
              </a:defRPr>
            </a:lvl1pPr>
            <a:lvl2pPr lvl="1" rtl="0">
              <a:spcBef>
                <a:spcPts val="0"/>
              </a:spcBef>
              <a:spcAft>
                <a:spcPts val="0"/>
              </a:spcAft>
              <a:buClr>
                <a:schemeClr val="lt2"/>
              </a:buClr>
              <a:buSzPts val="4500"/>
              <a:buNone/>
              <a:defRPr sz="4500">
                <a:solidFill>
                  <a:schemeClr val="lt2"/>
                </a:solidFill>
              </a:defRPr>
            </a:lvl2pPr>
            <a:lvl3pPr lvl="2" rtl="0">
              <a:spcBef>
                <a:spcPts val="0"/>
              </a:spcBef>
              <a:spcAft>
                <a:spcPts val="0"/>
              </a:spcAft>
              <a:buClr>
                <a:schemeClr val="lt2"/>
              </a:buClr>
              <a:buSzPts val="4500"/>
              <a:buNone/>
              <a:defRPr sz="4500">
                <a:solidFill>
                  <a:schemeClr val="lt2"/>
                </a:solidFill>
              </a:defRPr>
            </a:lvl3pPr>
            <a:lvl4pPr lvl="3" rtl="0">
              <a:spcBef>
                <a:spcPts val="0"/>
              </a:spcBef>
              <a:spcAft>
                <a:spcPts val="0"/>
              </a:spcAft>
              <a:buClr>
                <a:schemeClr val="lt2"/>
              </a:buClr>
              <a:buSzPts val="4500"/>
              <a:buNone/>
              <a:defRPr sz="4500">
                <a:solidFill>
                  <a:schemeClr val="lt2"/>
                </a:solidFill>
              </a:defRPr>
            </a:lvl4pPr>
            <a:lvl5pPr lvl="4" rtl="0">
              <a:spcBef>
                <a:spcPts val="0"/>
              </a:spcBef>
              <a:spcAft>
                <a:spcPts val="0"/>
              </a:spcAft>
              <a:buClr>
                <a:schemeClr val="lt2"/>
              </a:buClr>
              <a:buSzPts val="4500"/>
              <a:buNone/>
              <a:defRPr sz="4500">
                <a:solidFill>
                  <a:schemeClr val="lt2"/>
                </a:solidFill>
              </a:defRPr>
            </a:lvl5pPr>
            <a:lvl6pPr lvl="5" rtl="0">
              <a:spcBef>
                <a:spcPts val="0"/>
              </a:spcBef>
              <a:spcAft>
                <a:spcPts val="0"/>
              </a:spcAft>
              <a:buClr>
                <a:schemeClr val="lt2"/>
              </a:buClr>
              <a:buSzPts val="4500"/>
              <a:buNone/>
              <a:defRPr sz="4500">
                <a:solidFill>
                  <a:schemeClr val="lt2"/>
                </a:solidFill>
              </a:defRPr>
            </a:lvl6pPr>
            <a:lvl7pPr lvl="6" rtl="0">
              <a:spcBef>
                <a:spcPts val="0"/>
              </a:spcBef>
              <a:spcAft>
                <a:spcPts val="0"/>
              </a:spcAft>
              <a:buClr>
                <a:schemeClr val="lt2"/>
              </a:buClr>
              <a:buSzPts val="4500"/>
              <a:buNone/>
              <a:defRPr sz="4500">
                <a:solidFill>
                  <a:schemeClr val="lt2"/>
                </a:solidFill>
              </a:defRPr>
            </a:lvl7pPr>
            <a:lvl8pPr lvl="7" rtl="0">
              <a:spcBef>
                <a:spcPts val="0"/>
              </a:spcBef>
              <a:spcAft>
                <a:spcPts val="0"/>
              </a:spcAft>
              <a:buClr>
                <a:schemeClr val="lt2"/>
              </a:buClr>
              <a:buSzPts val="4500"/>
              <a:buNone/>
              <a:defRPr sz="4500">
                <a:solidFill>
                  <a:schemeClr val="lt2"/>
                </a:solidFill>
              </a:defRPr>
            </a:lvl8pPr>
            <a:lvl9pPr lvl="8" rtl="0">
              <a:spcBef>
                <a:spcPts val="0"/>
              </a:spcBef>
              <a:spcAft>
                <a:spcPts val="0"/>
              </a:spcAft>
              <a:buClr>
                <a:schemeClr val="lt2"/>
              </a:buClr>
              <a:buSzPts val="4500"/>
              <a:buNone/>
              <a:defRPr sz="4500">
                <a:solidFill>
                  <a:schemeClr val="lt2"/>
                </a:solidFill>
              </a:defRPr>
            </a:lvl9pPr>
          </a:lstStyle>
          <a:p>
            <a:r>
              <a:rPr lang="fr-FR"/>
              <a:t>Modifiez le style du titre</a:t>
            </a:r>
            <a:endParaRPr/>
          </a:p>
        </p:txBody>
      </p:sp>
      <p:sp>
        <p:nvSpPr>
          <p:cNvPr id="539" name="Google Shape;539;p57"/>
          <p:cNvSpPr txBox="1">
            <a:spLocks noGrp="1"/>
          </p:cNvSpPr>
          <p:nvPr>
            <p:ph type="subTitle" idx="1"/>
          </p:nvPr>
        </p:nvSpPr>
        <p:spPr>
          <a:xfrm>
            <a:off x="3185152" y="572653"/>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1800"/>
              <a:buFont typeface="JetBrains Mono"/>
              <a:buNone/>
              <a:defRPr sz="1800">
                <a:solidFill>
                  <a:schemeClr val="lt2"/>
                </a:solidFill>
                <a:latin typeface="JetBrains Mono"/>
                <a:ea typeface="JetBrains Mono"/>
                <a:cs typeface="JetBrains Mono"/>
                <a:sym typeface="JetBrains Mono"/>
              </a:defRPr>
            </a:lvl1pPr>
            <a:lvl2pPr lvl="1"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2pPr>
            <a:lvl3pPr lvl="2"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3pPr>
            <a:lvl4pPr lvl="3"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4pPr>
            <a:lvl5pPr lvl="4"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5pPr>
            <a:lvl6pPr lvl="5"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6pPr>
            <a:lvl7pPr lvl="6"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7pPr>
            <a:lvl8pPr lvl="7"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8pPr>
            <a:lvl9pPr lvl="8"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9pPr>
          </a:lstStyle>
          <a:p>
            <a:r>
              <a:rPr lang="fr-FR"/>
              <a:t>Modifiez le style des sous-titres du masque</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6 Section Blue">
  <p:cSld name="CUSTOM_3_1_1_1">
    <p:bg>
      <p:bgPr>
        <a:solidFill>
          <a:schemeClr val="accent2"/>
        </a:solidFill>
        <a:effectLst/>
      </p:bgPr>
    </p:bg>
    <p:spTree>
      <p:nvGrpSpPr>
        <p:cNvPr id="1" name="Shape 540"/>
        <p:cNvGrpSpPr/>
        <p:nvPr/>
      </p:nvGrpSpPr>
      <p:grpSpPr>
        <a:xfrm>
          <a:off x="0" y="0"/>
          <a:ext cx="0" cy="0"/>
          <a:chOff x="0" y="0"/>
          <a:chExt cx="0" cy="0"/>
        </a:xfrm>
      </p:grpSpPr>
      <p:pic>
        <p:nvPicPr>
          <p:cNvPr id="541" name="Google Shape;541;p58"/>
          <p:cNvPicPr preferRelativeResize="0"/>
          <p:nvPr/>
        </p:nvPicPr>
        <p:blipFill>
          <a:blip r:embed="rId2">
            <a:alphaModFix/>
          </a:blip>
          <a:stretch>
            <a:fillRect/>
          </a:stretch>
        </p:blipFill>
        <p:spPr>
          <a:xfrm>
            <a:off x="2573153" y="572653"/>
            <a:ext cx="3997694" cy="3997694"/>
          </a:xfrm>
          <a:prstGeom prst="rect">
            <a:avLst/>
          </a:prstGeom>
          <a:noFill/>
          <a:ln>
            <a:noFill/>
          </a:ln>
        </p:spPr>
      </p:pic>
      <p:sp>
        <p:nvSpPr>
          <p:cNvPr id="542" name="Google Shape;542;p58"/>
          <p:cNvSpPr txBox="1">
            <a:spLocks noGrp="1"/>
          </p:cNvSpPr>
          <p:nvPr>
            <p:ph type="title"/>
          </p:nvPr>
        </p:nvSpPr>
        <p:spPr>
          <a:xfrm>
            <a:off x="1145154" y="728719"/>
            <a:ext cx="6857100" cy="36861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1"/>
              </a:buClr>
              <a:buSzPts val="4500"/>
              <a:buFont typeface="DM Sans"/>
              <a:buNone/>
              <a:defRPr sz="4500" b="1">
                <a:solidFill>
                  <a:schemeClr val="lt1"/>
                </a:solidFill>
                <a:latin typeface="DM Sans"/>
                <a:ea typeface="DM Sans"/>
                <a:cs typeface="DM Sans"/>
                <a:sym typeface="DM Sans"/>
              </a:defRPr>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a:r>
              <a:rPr lang="fr-FR"/>
              <a:t>Modifiez le style du titre</a:t>
            </a:r>
            <a:endParaRPr/>
          </a:p>
        </p:txBody>
      </p:sp>
      <p:sp>
        <p:nvSpPr>
          <p:cNvPr id="543" name="Google Shape;543;p58"/>
          <p:cNvSpPr txBox="1">
            <a:spLocks noGrp="1"/>
          </p:cNvSpPr>
          <p:nvPr>
            <p:ph type="subTitle" idx="1"/>
          </p:nvPr>
        </p:nvSpPr>
        <p:spPr>
          <a:xfrm>
            <a:off x="3185152" y="572653"/>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1pPr>
            <a:lvl2pPr lvl="1"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2pPr>
            <a:lvl3pPr lvl="2"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3pPr>
            <a:lvl4pPr lvl="3"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4pPr>
            <a:lvl5pPr lvl="4"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5pPr>
            <a:lvl6pPr lvl="5"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6pPr>
            <a:lvl7pPr lvl="6"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7pPr>
            <a:lvl8pPr lvl="7"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8pPr>
            <a:lvl9pPr lvl="8" algn="ctr" rtl="0">
              <a:spcBef>
                <a:spcPts val="0"/>
              </a:spcBef>
              <a:spcAft>
                <a:spcPts val="0"/>
              </a:spcAft>
              <a:buClr>
                <a:schemeClr val="lt1"/>
              </a:buClr>
              <a:buSzPts val="1800"/>
              <a:buFont typeface="JetBrains Mono"/>
              <a:buNone/>
              <a:defRPr sz="1800">
                <a:solidFill>
                  <a:schemeClr val="lt1"/>
                </a:solidFill>
                <a:latin typeface="JetBrains Mono"/>
                <a:ea typeface="JetBrains Mono"/>
                <a:cs typeface="JetBrains Mono"/>
                <a:sym typeface="JetBrains Mono"/>
              </a:defRPr>
            </a:lvl9pPr>
          </a:lstStyle>
          <a:p>
            <a:r>
              <a:rPr lang="fr-FR"/>
              <a:t>Modifiez le style des sous-titres du masque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2 Speaker Slide 3">
  <p:cSld name="CUSTOM_5_1_1_2">
    <p:bg>
      <p:bgPr>
        <a:solidFill>
          <a:schemeClr val="lt1"/>
        </a:solidFill>
        <a:effectLst/>
      </p:bgPr>
    </p:bg>
    <p:spTree>
      <p:nvGrpSpPr>
        <p:cNvPr id="1" name="Shape 51"/>
        <p:cNvGrpSpPr/>
        <p:nvPr/>
      </p:nvGrpSpPr>
      <p:grpSpPr>
        <a:xfrm>
          <a:off x="0" y="0"/>
          <a:ext cx="0" cy="0"/>
          <a:chOff x="0" y="0"/>
          <a:chExt cx="0" cy="0"/>
        </a:xfrm>
      </p:grpSpPr>
      <p:sp>
        <p:nvSpPr>
          <p:cNvPr id="52" name="Google Shape;52;p6"/>
          <p:cNvSpPr txBox="1">
            <a:spLocks noGrp="1"/>
          </p:cNvSpPr>
          <p:nvPr>
            <p:ph type="subTitle" idx="1"/>
          </p:nvPr>
        </p:nvSpPr>
        <p:spPr>
          <a:xfrm>
            <a:off x="1389867" y="1868034"/>
            <a:ext cx="20700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53" name="Google Shape;53;p6"/>
          <p:cNvSpPr>
            <a:spLocks noGrp="1"/>
          </p:cNvSpPr>
          <p:nvPr>
            <p:ph type="pic" idx="2"/>
          </p:nvPr>
        </p:nvSpPr>
        <p:spPr>
          <a:xfrm>
            <a:off x="323636" y="1755197"/>
            <a:ext cx="925800" cy="925800"/>
          </a:xfrm>
          <a:prstGeom prst="ellipse">
            <a:avLst/>
          </a:prstGeom>
          <a:noFill/>
          <a:ln>
            <a:noFill/>
          </a:ln>
        </p:spPr>
      </p:sp>
      <p:sp>
        <p:nvSpPr>
          <p:cNvPr id="54" name="Google Shape;54;p6"/>
          <p:cNvSpPr txBox="1">
            <a:spLocks noGrp="1"/>
          </p:cNvSpPr>
          <p:nvPr>
            <p:ph type="subTitle" idx="3"/>
          </p:nvPr>
        </p:nvSpPr>
        <p:spPr>
          <a:xfrm>
            <a:off x="1389867" y="2218134"/>
            <a:ext cx="194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pic>
        <p:nvPicPr>
          <p:cNvPr id="55" name="Google Shape;55;p6"/>
          <p:cNvPicPr preferRelativeResize="0"/>
          <p:nvPr/>
        </p:nvPicPr>
        <p:blipFill>
          <a:blip r:embed="rId2">
            <a:alphaModFix/>
          </a:blip>
          <a:stretch>
            <a:fillRect/>
          </a:stretch>
        </p:blipFill>
        <p:spPr>
          <a:xfrm>
            <a:off x="272009" y="4743450"/>
            <a:ext cx="228226" cy="283071"/>
          </a:xfrm>
          <a:prstGeom prst="rect">
            <a:avLst/>
          </a:prstGeom>
          <a:noFill/>
          <a:ln>
            <a:noFill/>
          </a:ln>
        </p:spPr>
      </p:pic>
      <p:sp>
        <p:nvSpPr>
          <p:cNvPr id="56" name="Google Shape;56;p6"/>
          <p:cNvSpPr txBox="1">
            <a:spLocks noGrp="1"/>
          </p:cNvSpPr>
          <p:nvPr>
            <p:ph type="title"/>
          </p:nvPr>
        </p:nvSpPr>
        <p:spPr>
          <a:xfrm>
            <a:off x="330268" y="342900"/>
            <a:ext cx="52428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2pPr>
            <a:lvl3pPr lvl="2"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3pPr>
            <a:lvl4pPr lvl="3"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4pPr>
            <a:lvl5pPr lvl="4"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5pPr>
            <a:lvl6pPr lvl="5"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6pPr>
            <a:lvl7pPr lvl="6"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7pPr>
            <a:lvl8pPr lvl="7"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8pPr>
            <a:lvl9pPr lvl="8"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9pPr>
          </a:lstStyle>
          <a:p>
            <a:r>
              <a:rPr lang="fr-FR"/>
              <a:t>Modifiez le style du titre</a:t>
            </a:r>
            <a:endParaRPr/>
          </a:p>
        </p:txBody>
      </p:sp>
      <p:sp>
        <p:nvSpPr>
          <p:cNvPr id="57" name="Google Shape;57;p6"/>
          <p:cNvSpPr txBox="1">
            <a:spLocks noGrp="1"/>
          </p:cNvSpPr>
          <p:nvPr>
            <p:ph type="subTitle" idx="4"/>
          </p:nvPr>
        </p:nvSpPr>
        <p:spPr>
          <a:xfrm>
            <a:off x="330268" y="882084"/>
            <a:ext cx="52428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58" name="Google Shape;58;p6"/>
          <p:cNvSpPr txBox="1">
            <a:spLocks noGrp="1"/>
          </p:cNvSpPr>
          <p:nvPr>
            <p:ph type="subTitle" idx="5"/>
          </p:nvPr>
        </p:nvSpPr>
        <p:spPr>
          <a:xfrm>
            <a:off x="1389867" y="3241800"/>
            <a:ext cx="20700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59" name="Google Shape;59;p6"/>
          <p:cNvSpPr>
            <a:spLocks noGrp="1"/>
          </p:cNvSpPr>
          <p:nvPr>
            <p:ph type="pic" idx="6"/>
          </p:nvPr>
        </p:nvSpPr>
        <p:spPr>
          <a:xfrm>
            <a:off x="323636" y="3128963"/>
            <a:ext cx="925800" cy="925800"/>
          </a:xfrm>
          <a:prstGeom prst="ellipse">
            <a:avLst/>
          </a:prstGeom>
          <a:noFill/>
          <a:ln>
            <a:noFill/>
          </a:ln>
        </p:spPr>
      </p:sp>
      <p:sp>
        <p:nvSpPr>
          <p:cNvPr id="60" name="Google Shape;60;p6"/>
          <p:cNvSpPr txBox="1">
            <a:spLocks noGrp="1"/>
          </p:cNvSpPr>
          <p:nvPr>
            <p:ph type="subTitle" idx="7"/>
          </p:nvPr>
        </p:nvSpPr>
        <p:spPr>
          <a:xfrm>
            <a:off x="1389867" y="3591900"/>
            <a:ext cx="194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61" name="Google Shape;61;p6"/>
          <p:cNvSpPr txBox="1">
            <a:spLocks noGrp="1"/>
          </p:cNvSpPr>
          <p:nvPr>
            <p:ph type="subTitle" idx="8"/>
          </p:nvPr>
        </p:nvSpPr>
        <p:spPr>
          <a:xfrm>
            <a:off x="5638226" y="1868034"/>
            <a:ext cx="20700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62" name="Google Shape;62;p6"/>
          <p:cNvSpPr>
            <a:spLocks noGrp="1"/>
          </p:cNvSpPr>
          <p:nvPr>
            <p:ph type="pic" idx="9"/>
          </p:nvPr>
        </p:nvSpPr>
        <p:spPr>
          <a:xfrm>
            <a:off x="4571995" y="1755197"/>
            <a:ext cx="925800" cy="925800"/>
          </a:xfrm>
          <a:prstGeom prst="ellipse">
            <a:avLst/>
          </a:prstGeom>
          <a:noFill/>
          <a:ln>
            <a:noFill/>
          </a:ln>
        </p:spPr>
      </p:sp>
      <p:sp>
        <p:nvSpPr>
          <p:cNvPr id="63" name="Google Shape;63;p6"/>
          <p:cNvSpPr txBox="1">
            <a:spLocks noGrp="1"/>
          </p:cNvSpPr>
          <p:nvPr>
            <p:ph type="subTitle" idx="13"/>
          </p:nvPr>
        </p:nvSpPr>
        <p:spPr>
          <a:xfrm>
            <a:off x="5638226" y="2218134"/>
            <a:ext cx="194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64" name="Google Shape;64;p6"/>
          <p:cNvSpPr txBox="1">
            <a:spLocks noGrp="1"/>
          </p:cNvSpPr>
          <p:nvPr>
            <p:ph type="subTitle" idx="14"/>
          </p:nvPr>
        </p:nvSpPr>
        <p:spPr>
          <a:xfrm>
            <a:off x="5638226" y="3241800"/>
            <a:ext cx="20700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1pPr>
            <a:lvl2pPr lvl="1"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2pPr>
            <a:lvl3pPr lvl="2"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3pPr>
            <a:lvl4pPr lvl="3"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4pPr>
            <a:lvl5pPr lvl="4"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5pPr>
            <a:lvl6pPr lvl="5"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6pPr>
            <a:lvl7pPr lvl="6"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7pPr>
            <a:lvl8pPr lvl="7"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8pPr>
            <a:lvl9pPr lvl="8" rtl="0">
              <a:spcBef>
                <a:spcPts val="0"/>
              </a:spcBef>
              <a:spcAft>
                <a:spcPts val="0"/>
              </a:spcAft>
              <a:buClr>
                <a:schemeClr val="lt2"/>
              </a:buClr>
              <a:buSzPts val="1600"/>
              <a:buFont typeface="DM Sans"/>
              <a:buNone/>
              <a:defRPr sz="1600">
                <a:solidFill>
                  <a:schemeClr val="lt2"/>
                </a:solidFill>
                <a:latin typeface="DM Sans"/>
                <a:ea typeface="DM Sans"/>
                <a:cs typeface="DM Sans"/>
                <a:sym typeface="DM Sans"/>
              </a:defRPr>
            </a:lvl9pPr>
          </a:lstStyle>
          <a:p>
            <a:r>
              <a:rPr lang="fr-FR"/>
              <a:t>Modifiez le style des sous-titres du masque</a:t>
            </a:r>
            <a:endParaRPr/>
          </a:p>
        </p:txBody>
      </p:sp>
      <p:sp>
        <p:nvSpPr>
          <p:cNvPr id="65" name="Google Shape;65;p6"/>
          <p:cNvSpPr>
            <a:spLocks noGrp="1"/>
          </p:cNvSpPr>
          <p:nvPr>
            <p:ph type="pic" idx="15"/>
          </p:nvPr>
        </p:nvSpPr>
        <p:spPr>
          <a:xfrm>
            <a:off x="4571995" y="3128963"/>
            <a:ext cx="925800" cy="925800"/>
          </a:xfrm>
          <a:prstGeom prst="ellipse">
            <a:avLst/>
          </a:prstGeom>
          <a:noFill/>
          <a:ln>
            <a:noFill/>
          </a:ln>
        </p:spPr>
      </p:sp>
      <p:sp>
        <p:nvSpPr>
          <p:cNvPr id="66" name="Google Shape;66;p6"/>
          <p:cNvSpPr txBox="1">
            <a:spLocks noGrp="1"/>
          </p:cNvSpPr>
          <p:nvPr>
            <p:ph type="subTitle" idx="16"/>
          </p:nvPr>
        </p:nvSpPr>
        <p:spPr>
          <a:xfrm>
            <a:off x="5638226" y="3591900"/>
            <a:ext cx="19458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pic>
        <p:nvPicPr>
          <p:cNvPr id="67" name="Google Shape;67;p6"/>
          <p:cNvPicPr preferRelativeResize="0"/>
          <p:nvPr/>
        </p:nvPicPr>
        <p:blipFill>
          <a:blip r:embed="rId3">
            <a:alphaModFix/>
          </a:blip>
          <a:stretch>
            <a:fillRect/>
          </a:stretch>
        </p:blipFill>
        <p:spPr>
          <a:xfrm>
            <a:off x="267429" y="4744238"/>
            <a:ext cx="227231" cy="281834"/>
          </a:xfrm>
          <a:prstGeom prst="rect">
            <a:avLst/>
          </a:prstGeom>
          <a:noFill/>
          <a:ln>
            <a:noFill/>
          </a:ln>
        </p:spPr>
      </p:pic>
      <p:sp>
        <p:nvSpPr>
          <p:cNvPr id="68" name="Google Shape;68;p6"/>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6 Section Dark">
  <p:cSld name="CUSTOM_3_1_1_1_1">
    <p:bg>
      <p:bgPr>
        <a:solidFill>
          <a:schemeClr val="accent2"/>
        </a:solidFill>
        <a:effectLst/>
      </p:bgPr>
    </p:bg>
    <p:spTree>
      <p:nvGrpSpPr>
        <p:cNvPr id="1" name="Shape 544"/>
        <p:cNvGrpSpPr/>
        <p:nvPr/>
      </p:nvGrpSpPr>
      <p:grpSpPr>
        <a:xfrm>
          <a:off x="0" y="0"/>
          <a:ext cx="0" cy="0"/>
          <a:chOff x="0" y="0"/>
          <a:chExt cx="0" cy="0"/>
        </a:xfrm>
      </p:grpSpPr>
      <p:pic>
        <p:nvPicPr>
          <p:cNvPr id="545" name="Google Shape;545;p59"/>
          <p:cNvPicPr preferRelativeResize="0"/>
          <p:nvPr/>
        </p:nvPicPr>
        <p:blipFill>
          <a:blip r:embed="rId2">
            <a:alphaModFix/>
          </a:blip>
          <a:stretch>
            <a:fillRect/>
          </a:stretch>
        </p:blipFill>
        <p:spPr>
          <a:xfrm>
            <a:off x="2573153" y="572653"/>
            <a:ext cx="3997694" cy="3997694"/>
          </a:xfrm>
          <a:prstGeom prst="rect">
            <a:avLst/>
          </a:prstGeom>
          <a:noFill/>
          <a:ln>
            <a:noFill/>
          </a:ln>
        </p:spPr>
      </p:pic>
      <p:sp>
        <p:nvSpPr>
          <p:cNvPr id="546" name="Google Shape;546;p59"/>
          <p:cNvSpPr txBox="1">
            <a:spLocks noGrp="1"/>
          </p:cNvSpPr>
          <p:nvPr>
            <p:ph type="title"/>
          </p:nvPr>
        </p:nvSpPr>
        <p:spPr>
          <a:xfrm>
            <a:off x="1145154" y="728719"/>
            <a:ext cx="6857100" cy="36861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1"/>
              </a:buClr>
              <a:buSzPts val="4500"/>
              <a:buFont typeface="DM Sans"/>
              <a:buNone/>
              <a:defRPr sz="4500" b="1">
                <a:solidFill>
                  <a:schemeClr val="lt1"/>
                </a:solidFill>
                <a:latin typeface="DM Sans"/>
                <a:ea typeface="DM Sans"/>
                <a:cs typeface="DM Sans"/>
                <a:sym typeface="DM Sans"/>
              </a:defRPr>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a:r>
              <a:rPr lang="fr-FR"/>
              <a:t>Modifiez le style du titre</a:t>
            </a:r>
            <a:endParaRPr/>
          </a:p>
        </p:txBody>
      </p:sp>
      <p:sp>
        <p:nvSpPr>
          <p:cNvPr id="547" name="Google Shape;547;p59"/>
          <p:cNvSpPr txBox="1">
            <a:spLocks noGrp="1"/>
          </p:cNvSpPr>
          <p:nvPr>
            <p:ph type="subTitle" idx="1"/>
          </p:nvPr>
        </p:nvSpPr>
        <p:spPr>
          <a:xfrm>
            <a:off x="3185152" y="572653"/>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1pPr>
            <a:lvl2pPr lvl="1"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2pPr>
            <a:lvl3pPr lvl="2"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3pPr>
            <a:lvl4pPr lvl="3"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4pPr>
            <a:lvl5pPr lvl="4"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5pPr>
            <a:lvl6pPr lvl="5"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6pPr>
            <a:lvl7pPr lvl="6"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7pPr>
            <a:lvl8pPr lvl="7"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8pPr>
            <a:lvl9pPr lvl="8" algn="ctr" rtl="0">
              <a:spcBef>
                <a:spcPts val="0"/>
              </a:spcBef>
              <a:spcAft>
                <a:spcPts val="0"/>
              </a:spcAft>
              <a:buClr>
                <a:schemeClr val="lt1"/>
              </a:buClr>
              <a:buSzPts val="1800"/>
              <a:buFont typeface="JetBrains Mono Medium"/>
              <a:buNone/>
              <a:defRPr sz="1800">
                <a:solidFill>
                  <a:schemeClr val="lt1"/>
                </a:solidFill>
                <a:latin typeface="JetBrains Mono Medium"/>
                <a:ea typeface="JetBrains Mono Medium"/>
                <a:cs typeface="JetBrains Mono Medium"/>
                <a:sym typeface="JetBrains Mono Medium"/>
              </a:defRPr>
            </a:lvl9pPr>
          </a:lstStyle>
          <a:p>
            <a:r>
              <a:rPr lang="fr-FR"/>
              <a:t>Modifiez le style des sous-titres du masque</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8 Stat Light">
  <p:cSld name="CUSTOM_4">
    <p:spTree>
      <p:nvGrpSpPr>
        <p:cNvPr id="1" name="Shape 548"/>
        <p:cNvGrpSpPr/>
        <p:nvPr/>
      </p:nvGrpSpPr>
      <p:grpSpPr>
        <a:xfrm>
          <a:off x="0" y="0"/>
          <a:ext cx="0" cy="0"/>
          <a:chOff x="0" y="0"/>
          <a:chExt cx="0" cy="0"/>
        </a:xfrm>
      </p:grpSpPr>
      <p:sp>
        <p:nvSpPr>
          <p:cNvPr id="549" name="Google Shape;549;p60"/>
          <p:cNvSpPr txBox="1">
            <a:spLocks noGrp="1"/>
          </p:cNvSpPr>
          <p:nvPr>
            <p:ph type="title"/>
          </p:nvPr>
        </p:nvSpPr>
        <p:spPr>
          <a:xfrm>
            <a:off x="2656533" y="1087003"/>
            <a:ext cx="3831000" cy="1434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50" name="Google Shape;550;p60"/>
          <p:cNvSpPr txBox="1">
            <a:spLocks noGrp="1"/>
          </p:cNvSpPr>
          <p:nvPr>
            <p:ph type="subTitle" idx="1"/>
          </p:nvPr>
        </p:nvSpPr>
        <p:spPr>
          <a:xfrm>
            <a:off x="2643429" y="2685900"/>
            <a:ext cx="38571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pic>
        <p:nvPicPr>
          <p:cNvPr id="551" name="Google Shape;551;p60"/>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552" name="Google Shape;552;p60"/>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cxnSp>
        <p:nvCxnSpPr>
          <p:cNvPr id="553" name="Google Shape;553;p60"/>
          <p:cNvCxnSpPr/>
          <p:nvPr/>
        </p:nvCxnSpPr>
        <p:spPr>
          <a:xfrm>
            <a:off x="2934149" y="2511384"/>
            <a:ext cx="3275700" cy="0"/>
          </a:xfrm>
          <a:prstGeom prst="straightConnector1">
            <a:avLst/>
          </a:prstGeom>
          <a:noFill/>
          <a:ln w="114300" cap="flat" cmpd="sng">
            <a:solidFill>
              <a:schemeClr val="accent2"/>
            </a:solidFill>
            <a:prstDash val="solid"/>
            <a:round/>
            <a:headEnd type="none" w="med" len="med"/>
            <a:tailEnd type="none" w="med" len="med"/>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8 Stat x2 Light">
  <p:cSld name="CUSTOM_4_4">
    <p:spTree>
      <p:nvGrpSpPr>
        <p:cNvPr id="1" name="Shape 554"/>
        <p:cNvGrpSpPr/>
        <p:nvPr/>
      </p:nvGrpSpPr>
      <p:grpSpPr>
        <a:xfrm>
          <a:off x="0" y="0"/>
          <a:ext cx="0" cy="0"/>
          <a:chOff x="0" y="0"/>
          <a:chExt cx="0" cy="0"/>
        </a:xfrm>
      </p:grpSpPr>
      <p:sp>
        <p:nvSpPr>
          <p:cNvPr id="555" name="Google Shape;555;p61"/>
          <p:cNvSpPr txBox="1">
            <a:spLocks noGrp="1"/>
          </p:cNvSpPr>
          <p:nvPr>
            <p:ph type="title"/>
          </p:nvPr>
        </p:nvSpPr>
        <p:spPr>
          <a:xfrm>
            <a:off x="4699953" y="1087003"/>
            <a:ext cx="3831000" cy="1434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56" name="Google Shape;556;p61"/>
          <p:cNvSpPr txBox="1">
            <a:spLocks noGrp="1"/>
          </p:cNvSpPr>
          <p:nvPr>
            <p:ph type="subTitle" idx="1"/>
          </p:nvPr>
        </p:nvSpPr>
        <p:spPr>
          <a:xfrm>
            <a:off x="4686848" y="2693850"/>
            <a:ext cx="38571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557" name="Google Shape;557;p61"/>
          <p:cNvSpPr txBox="1">
            <a:spLocks noGrp="1"/>
          </p:cNvSpPr>
          <p:nvPr>
            <p:ph type="title" idx="2"/>
          </p:nvPr>
        </p:nvSpPr>
        <p:spPr>
          <a:xfrm>
            <a:off x="585677" y="1087003"/>
            <a:ext cx="3831000" cy="1434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9000"/>
              <a:buFont typeface="JetBrains Mono"/>
              <a:buNone/>
              <a:defRPr sz="90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58" name="Google Shape;558;p61"/>
          <p:cNvSpPr txBox="1">
            <a:spLocks noGrp="1"/>
          </p:cNvSpPr>
          <p:nvPr>
            <p:ph type="subTitle" idx="3"/>
          </p:nvPr>
        </p:nvSpPr>
        <p:spPr>
          <a:xfrm>
            <a:off x="572572" y="2693850"/>
            <a:ext cx="38571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pic>
        <p:nvPicPr>
          <p:cNvPr id="559" name="Google Shape;559;p61"/>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560" name="Google Shape;560;p61"/>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cxnSp>
        <p:nvCxnSpPr>
          <p:cNvPr id="561" name="Google Shape;561;p61"/>
          <p:cNvCxnSpPr/>
          <p:nvPr/>
        </p:nvCxnSpPr>
        <p:spPr>
          <a:xfrm>
            <a:off x="1172628" y="2521041"/>
            <a:ext cx="2657100" cy="0"/>
          </a:xfrm>
          <a:prstGeom prst="straightConnector1">
            <a:avLst/>
          </a:prstGeom>
          <a:noFill/>
          <a:ln w="114300" cap="flat" cmpd="sng">
            <a:solidFill>
              <a:schemeClr val="accent2"/>
            </a:solidFill>
            <a:prstDash val="solid"/>
            <a:round/>
            <a:headEnd type="none" w="med" len="med"/>
            <a:tailEnd type="none" w="med" len="med"/>
          </a:ln>
        </p:spPr>
      </p:cxnSp>
      <p:cxnSp>
        <p:nvCxnSpPr>
          <p:cNvPr id="562" name="Google Shape;562;p61"/>
          <p:cNvCxnSpPr/>
          <p:nvPr/>
        </p:nvCxnSpPr>
        <p:spPr>
          <a:xfrm>
            <a:off x="5286904" y="2521041"/>
            <a:ext cx="2657100" cy="0"/>
          </a:xfrm>
          <a:prstGeom prst="straightConnector1">
            <a:avLst/>
          </a:prstGeom>
          <a:noFill/>
          <a:ln w="114300" cap="flat" cmpd="sng">
            <a:solidFill>
              <a:schemeClr val="accent2"/>
            </a:solidFill>
            <a:prstDash val="solid"/>
            <a:round/>
            <a:headEnd type="none" w="med" len="med"/>
            <a:tailEnd type="none" w="med" len="med"/>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8 Stat x3 Light">
  <p:cSld name="CUSTOM_4_3">
    <p:spTree>
      <p:nvGrpSpPr>
        <p:cNvPr id="1" name="Shape 563"/>
        <p:cNvGrpSpPr/>
        <p:nvPr/>
      </p:nvGrpSpPr>
      <p:grpSpPr>
        <a:xfrm>
          <a:off x="0" y="0"/>
          <a:ext cx="0" cy="0"/>
          <a:chOff x="0" y="0"/>
          <a:chExt cx="0" cy="0"/>
        </a:xfrm>
      </p:grpSpPr>
      <p:sp>
        <p:nvSpPr>
          <p:cNvPr id="564" name="Google Shape;564;p62"/>
          <p:cNvSpPr txBox="1">
            <a:spLocks noGrp="1"/>
          </p:cNvSpPr>
          <p:nvPr>
            <p:ph type="title"/>
          </p:nvPr>
        </p:nvSpPr>
        <p:spPr>
          <a:xfrm>
            <a:off x="572572" y="915553"/>
            <a:ext cx="26127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65" name="Google Shape;565;p62"/>
          <p:cNvSpPr txBox="1">
            <a:spLocks noGrp="1"/>
          </p:cNvSpPr>
          <p:nvPr>
            <p:ph type="subTitle" idx="1"/>
          </p:nvPr>
        </p:nvSpPr>
        <p:spPr>
          <a:xfrm>
            <a:off x="554715" y="2571750"/>
            <a:ext cx="26304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566" name="Google Shape;566;p62"/>
          <p:cNvSpPr txBox="1">
            <a:spLocks noGrp="1"/>
          </p:cNvSpPr>
          <p:nvPr>
            <p:ph type="title" idx="2"/>
          </p:nvPr>
        </p:nvSpPr>
        <p:spPr>
          <a:xfrm>
            <a:off x="3276340" y="915553"/>
            <a:ext cx="26127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67" name="Google Shape;567;p62"/>
          <p:cNvSpPr txBox="1">
            <a:spLocks noGrp="1"/>
          </p:cNvSpPr>
          <p:nvPr>
            <p:ph type="subTitle" idx="3"/>
          </p:nvPr>
        </p:nvSpPr>
        <p:spPr>
          <a:xfrm>
            <a:off x="3258483" y="2571750"/>
            <a:ext cx="26304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
        <p:nvSpPr>
          <p:cNvPr id="568" name="Google Shape;568;p62"/>
          <p:cNvSpPr txBox="1">
            <a:spLocks noGrp="1"/>
          </p:cNvSpPr>
          <p:nvPr>
            <p:ph type="title" idx="4"/>
          </p:nvPr>
        </p:nvSpPr>
        <p:spPr>
          <a:xfrm>
            <a:off x="5945856" y="915553"/>
            <a:ext cx="26127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4500"/>
              <a:buFont typeface="JetBrains Mono"/>
              <a:buNone/>
              <a:defRPr sz="45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69" name="Google Shape;569;p62"/>
          <p:cNvSpPr txBox="1">
            <a:spLocks noGrp="1"/>
          </p:cNvSpPr>
          <p:nvPr>
            <p:ph type="subTitle" idx="5"/>
          </p:nvPr>
        </p:nvSpPr>
        <p:spPr>
          <a:xfrm>
            <a:off x="5927999" y="2571750"/>
            <a:ext cx="26304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algn="ctr"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pic>
        <p:nvPicPr>
          <p:cNvPr id="570" name="Google Shape;570;p62"/>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571" name="Google Shape;571;p62"/>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cxnSp>
        <p:nvCxnSpPr>
          <p:cNvPr id="572" name="Google Shape;572;p62"/>
          <p:cNvCxnSpPr/>
          <p:nvPr/>
        </p:nvCxnSpPr>
        <p:spPr>
          <a:xfrm>
            <a:off x="3555615" y="2435316"/>
            <a:ext cx="2036100" cy="0"/>
          </a:xfrm>
          <a:prstGeom prst="straightConnector1">
            <a:avLst/>
          </a:prstGeom>
          <a:noFill/>
          <a:ln w="76200" cap="flat" cmpd="sng">
            <a:solidFill>
              <a:schemeClr val="accent2"/>
            </a:solidFill>
            <a:prstDash val="solid"/>
            <a:round/>
            <a:headEnd type="none" w="med" len="med"/>
            <a:tailEnd type="none" w="med" len="med"/>
          </a:ln>
        </p:spPr>
      </p:cxnSp>
      <p:cxnSp>
        <p:nvCxnSpPr>
          <p:cNvPr id="573" name="Google Shape;573;p62"/>
          <p:cNvCxnSpPr/>
          <p:nvPr/>
        </p:nvCxnSpPr>
        <p:spPr>
          <a:xfrm>
            <a:off x="851847" y="2435316"/>
            <a:ext cx="2036100" cy="0"/>
          </a:xfrm>
          <a:prstGeom prst="straightConnector1">
            <a:avLst/>
          </a:prstGeom>
          <a:noFill/>
          <a:ln w="76200" cap="flat" cmpd="sng">
            <a:solidFill>
              <a:schemeClr val="accent2"/>
            </a:solidFill>
            <a:prstDash val="solid"/>
            <a:round/>
            <a:headEnd type="none" w="med" len="med"/>
            <a:tailEnd type="none" w="med" len="med"/>
          </a:ln>
        </p:spPr>
      </p:cxnSp>
      <p:cxnSp>
        <p:nvCxnSpPr>
          <p:cNvPr id="574" name="Google Shape;574;p62"/>
          <p:cNvCxnSpPr/>
          <p:nvPr/>
        </p:nvCxnSpPr>
        <p:spPr>
          <a:xfrm>
            <a:off x="6225131" y="2435316"/>
            <a:ext cx="2036100" cy="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8 Stat x3 with icon">
  <p:cSld name="CUSTOM_4_3_2">
    <p:spTree>
      <p:nvGrpSpPr>
        <p:cNvPr id="1" name="Shape 575"/>
        <p:cNvGrpSpPr/>
        <p:nvPr/>
      </p:nvGrpSpPr>
      <p:grpSpPr>
        <a:xfrm>
          <a:off x="0" y="0"/>
          <a:ext cx="0" cy="0"/>
          <a:chOff x="0" y="0"/>
          <a:chExt cx="0" cy="0"/>
        </a:xfrm>
      </p:grpSpPr>
      <p:pic>
        <p:nvPicPr>
          <p:cNvPr id="576" name="Google Shape;576;p63"/>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577" name="Google Shape;577;p63"/>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cxnSp>
        <p:nvCxnSpPr>
          <p:cNvPr id="578" name="Google Shape;578;p63"/>
          <p:cNvCxnSpPr/>
          <p:nvPr/>
        </p:nvCxnSpPr>
        <p:spPr>
          <a:xfrm>
            <a:off x="1523669" y="2557706"/>
            <a:ext cx="1039500" cy="0"/>
          </a:xfrm>
          <a:prstGeom prst="straightConnector1">
            <a:avLst/>
          </a:prstGeom>
          <a:noFill/>
          <a:ln w="76200" cap="flat" cmpd="sng">
            <a:solidFill>
              <a:schemeClr val="accent2"/>
            </a:solidFill>
            <a:prstDash val="solid"/>
            <a:round/>
            <a:headEnd type="none" w="med" len="med"/>
            <a:tailEnd type="none" w="med" len="med"/>
          </a:ln>
        </p:spPr>
      </p:cxnSp>
      <p:sp>
        <p:nvSpPr>
          <p:cNvPr id="579" name="Google Shape;579;p63"/>
          <p:cNvSpPr/>
          <p:nvPr/>
        </p:nvSpPr>
        <p:spPr>
          <a:xfrm>
            <a:off x="1797516" y="1186505"/>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580" name="Google Shape;580;p63"/>
          <p:cNvSpPr txBox="1">
            <a:spLocks noGrp="1"/>
          </p:cNvSpPr>
          <p:nvPr>
            <p:ph type="title"/>
          </p:nvPr>
        </p:nvSpPr>
        <p:spPr>
          <a:xfrm>
            <a:off x="1145097" y="900113"/>
            <a:ext cx="17964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81" name="Google Shape;581;p63"/>
          <p:cNvSpPr txBox="1">
            <a:spLocks noGrp="1"/>
          </p:cNvSpPr>
          <p:nvPr>
            <p:ph type="subTitle" idx="1"/>
          </p:nvPr>
        </p:nvSpPr>
        <p:spPr>
          <a:xfrm>
            <a:off x="1252184" y="2803931"/>
            <a:ext cx="1582200" cy="402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1pPr>
            <a:lvl2pPr lvl="1"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2pPr>
            <a:lvl3pPr lvl="2"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3pPr>
            <a:lvl4pPr lvl="3"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4pPr>
            <a:lvl5pPr lvl="4"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5pPr>
            <a:lvl6pPr lvl="5"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6pPr>
            <a:lvl7pPr lvl="6"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7pPr>
            <a:lvl8pPr lvl="7"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8pPr>
            <a:lvl9pPr lvl="8"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9pPr>
          </a:lstStyle>
          <a:p>
            <a:r>
              <a:rPr lang="fr-FR"/>
              <a:t>Modifiez le style des sous-titres du masque</a:t>
            </a:r>
            <a:endParaRPr/>
          </a:p>
        </p:txBody>
      </p:sp>
      <p:sp>
        <p:nvSpPr>
          <p:cNvPr id="582" name="Google Shape;582;p63"/>
          <p:cNvSpPr txBox="1">
            <a:spLocks noGrp="1"/>
          </p:cNvSpPr>
          <p:nvPr>
            <p:ph type="subTitle" idx="2"/>
          </p:nvPr>
        </p:nvSpPr>
        <p:spPr>
          <a:xfrm>
            <a:off x="1252184" y="3071653"/>
            <a:ext cx="1582200" cy="938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cxnSp>
        <p:nvCxnSpPr>
          <p:cNvPr id="583" name="Google Shape;583;p63"/>
          <p:cNvCxnSpPr/>
          <p:nvPr/>
        </p:nvCxnSpPr>
        <p:spPr>
          <a:xfrm>
            <a:off x="4052315" y="2557706"/>
            <a:ext cx="1039500" cy="0"/>
          </a:xfrm>
          <a:prstGeom prst="straightConnector1">
            <a:avLst/>
          </a:prstGeom>
          <a:noFill/>
          <a:ln w="76200" cap="flat" cmpd="sng">
            <a:solidFill>
              <a:schemeClr val="accent2"/>
            </a:solidFill>
            <a:prstDash val="solid"/>
            <a:round/>
            <a:headEnd type="none" w="med" len="med"/>
            <a:tailEnd type="none" w="med" len="med"/>
          </a:ln>
        </p:spPr>
      </p:cxnSp>
      <p:sp>
        <p:nvSpPr>
          <p:cNvPr id="584" name="Google Shape;584;p63"/>
          <p:cNvSpPr/>
          <p:nvPr/>
        </p:nvSpPr>
        <p:spPr>
          <a:xfrm>
            <a:off x="4326162" y="1186505"/>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585" name="Google Shape;585;p63"/>
          <p:cNvSpPr txBox="1">
            <a:spLocks noGrp="1"/>
          </p:cNvSpPr>
          <p:nvPr>
            <p:ph type="title" idx="3"/>
          </p:nvPr>
        </p:nvSpPr>
        <p:spPr>
          <a:xfrm>
            <a:off x="3673744" y="900113"/>
            <a:ext cx="17964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86" name="Google Shape;586;p63"/>
          <p:cNvSpPr txBox="1">
            <a:spLocks noGrp="1"/>
          </p:cNvSpPr>
          <p:nvPr>
            <p:ph type="subTitle" idx="4"/>
          </p:nvPr>
        </p:nvSpPr>
        <p:spPr>
          <a:xfrm>
            <a:off x="3780830" y="2803931"/>
            <a:ext cx="1582200" cy="402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1pPr>
            <a:lvl2pPr lvl="1"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2pPr>
            <a:lvl3pPr lvl="2"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3pPr>
            <a:lvl4pPr lvl="3"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4pPr>
            <a:lvl5pPr lvl="4"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5pPr>
            <a:lvl6pPr lvl="5"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6pPr>
            <a:lvl7pPr lvl="6"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7pPr>
            <a:lvl8pPr lvl="7"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8pPr>
            <a:lvl9pPr lvl="8"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9pPr>
          </a:lstStyle>
          <a:p>
            <a:r>
              <a:rPr lang="fr-FR"/>
              <a:t>Modifiez le style des sous-titres du masque</a:t>
            </a:r>
            <a:endParaRPr/>
          </a:p>
        </p:txBody>
      </p:sp>
      <p:sp>
        <p:nvSpPr>
          <p:cNvPr id="587" name="Google Shape;587;p63"/>
          <p:cNvSpPr txBox="1">
            <a:spLocks noGrp="1"/>
          </p:cNvSpPr>
          <p:nvPr>
            <p:ph type="subTitle" idx="5"/>
          </p:nvPr>
        </p:nvSpPr>
        <p:spPr>
          <a:xfrm>
            <a:off x="3780830" y="3071653"/>
            <a:ext cx="1582200" cy="938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cxnSp>
        <p:nvCxnSpPr>
          <p:cNvPr id="588" name="Google Shape;588;p63"/>
          <p:cNvCxnSpPr/>
          <p:nvPr/>
        </p:nvCxnSpPr>
        <p:spPr>
          <a:xfrm>
            <a:off x="6580961" y="2557706"/>
            <a:ext cx="1039500" cy="0"/>
          </a:xfrm>
          <a:prstGeom prst="straightConnector1">
            <a:avLst/>
          </a:prstGeom>
          <a:noFill/>
          <a:ln w="76200" cap="flat" cmpd="sng">
            <a:solidFill>
              <a:schemeClr val="accent2"/>
            </a:solidFill>
            <a:prstDash val="solid"/>
            <a:round/>
            <a:headEnd type="none" w="med" len="med"/>
            <a:tailEnd type="none" w="med" len="med"/>
          </a:ln>
        </p:spPr>
      </p:cxnSp>
      <p:sp>
        <p:nvSpPr>
          <p:cNvPr id="589" name="Google Shape;589;p63"/>
          <p:cNvSpPr/>
          <p:nvPr/>
        </p:nvSpPr>
        <p:spPr>
          <a:xfrm>
            <a:off x="6854808" y="1186505"/>
            <a:ext cx="491700" cy="491700"/>
          </a:xfrm>
          <a:prstGeom prst="ellipse">
            <a:avLst/>
          </a:prstGeom>
          <a:solidFill>
            <a:schemeClr val="accent3"/>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590" name="Google Shape;590;p63"/>
          <p:cNvSpPr txBox="1">
            <a:spLocks noGrp="1"/>
          </p:cNvSpPr>
          <p:nvPr>
            <p:ph type="title" idx="6"/>
          </p:nvPr>
        </p:nvSpPr>
        <p:spPr>
          <a:xfrm>
            <a:off x="6202390" y="900113"/>
            <a:ext cx="17964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3700"/>
              <a:buFont typeface="JetBrains Mono"/>
              <a:buNone/>
              <a:defRPr sz="37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91" name="Google Shape;591;p63"/>
          <p:cNvSpPr txBox="1">
            <a:spLocks noGrp="1"/>
          </p:cNvSpPr>
          <p:nvPr>
            <p:ph type="subTitle" idx="7"/>
          </p:nvPr>
        </p:nvSpPr>
        <p:spPr>
          <a:xfrm>
            <a:off x="6309476" y="2803931"/>
            <a:ext cx="1582200" cy="402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1pPr>
            <a:lvl2pPr lvl="1"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2pPr>
            <a:lvl3pPr lvl="2"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3pPr>
            <a:lvl4pPr lvl="3"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4pPr>
            <a:lvl5pPr lvl="4"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5pPr>
            <a:lvl6pPr lvl="5"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6pPr>
            <a:lvl7pPr lvl="6"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7pPr>
            <a:lvl8pPr lvl="7"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8pPr>
            <a:lvl9pPr lvl="8" algn="ctr" rtl="0">
              <a:spcBef>
                <a:spcPts val="0"/>
              </a:spcBef>
              <a:spcAft>
                <a:spcPts val="0"/>
              </a:spcAft>
              <a:buClr>
                <a:schemeClr val="lt2"/>
              </a:buClr>
              <a:buSzPts val="1300"/>
              <a:buFont typeface="DM Sans"/>
              <a:buNone/>
              <a:defRPr sz="1300">
                <a:solidFill>
                  <a:schemeClr val="lt2"/>
                </a:solidFill>
                <a:latin typeface="DM Sans"/>
                <a:ea typeface="DM Sans"/>
                <a:cs typeface="DM Sans"/>
                <a:sym typeface="DM Sans"/>
              </a:defRPr>
            </a:lvl9pPr>
          </a:lstStyle>
          <a:p>
            <a:r>
              <a:rPr lang="fr-FR"/>
              <a:t>Modifiez le style des sous-titres du masque</a:t>
            </a:r>
            <a:endParaRPr/>
          </a:p>
        </p:txBody>
      </p:sp>
      <p:sp>
        <p:nvSpPr>
          <p:cNvPr id="592" name="Google Shape;592;p63"/>
          <p:cNvSpPr txBox="1">
            <a:spLocks noGrp="1"/>
          </p:cNvSpPr>
          <p:nvPr>
            <p:ph type="subTitle" idx="8"/>
          </p:nvPr>
        </p:nvSpPr>
        <p:spPr>
          <a:xfrm>
            <a:off x="6309476" y="3071653"/>
            <a:ext cx="1582200" cy="938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algn="ctr"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8 Stat x4 Light">
  <p:cSld name="CUSTOM_4_3_1">
    <p:spTree>
      <p:nvGrpSpPr>
        <p:cNvPr id="1" name="Shape 593"/>
        <p:cNvGrpSpPr/>
        <p:nvPr/>
      </p:nvGrpSpPr>
      <p:grpSpPr>
        <a:xfrm>
          <a:off x="0" y="0"/>
          <a:ext cx="0" cy="0"/>
          <a:chOff x="0" y="0"/>
          <a:chExt cx="0" cy="0"/>
        </a:xfrm>
      </p:grpSpPr>
      <p:sp>
        <p:nvSpPr>
          <p:cNvPr id="594" name="Google Shape;594;p64"/>
          <p:cNvSpPr txBox="1">
            <a:spLocks noGrp="1"/>
          </p:cNvSpPr>
          <p:nvPr>
            <p:ph type="title"/>
          </p:nvPr>
        </p:nvSpPr>
        <p:spPr>
          <a:xfrm>
            <a:off x="566994" y="772678"/>
            <a:ext cx="17964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95" name="Google Shape;595;p64"/>
          <p:cNvSpPr txBox="1">
            <a:spLocks noGrp="1"/>
          </p:cNvSpPr>
          <p:nvPr>
            <p:ph type="subTitle" idx="1"/>
          </p:nvPr>
        </p:nvSpPr>
        <p:spPr>
          <a:xfrm>
            <a:off x="554715" y="2811778"/>
            <a:ext cx="18087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1pPr>
            <a:lvl2pPr lvl="1"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2pPr>
            <a:lvl3pPr lvl="2"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3pPr>
            <a:lvl4pPr lvl="3"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4pPr>
            <a:lvl5pPr lvl="4"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5pPr>
            <a:lvl6pPr lvl="5"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6pPr>
            <a:lvl7pPr lvl="6"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7pPr>
            <a:lvl8pPr lvl="7"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8pPr>
            <a:lvl9pPr lvl="8"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9pPr>
          </a:lstStyle>
          <a:p>
            <a:r>
              <a:rPr lang="fr-FR"/>
              <a:t>Modifiez le style des sous-titres du masque</a:t>
            </a:r>
            <a:endParaRPr/>
          </a:p>
        </p:txBody>
      </p:sp>
      <p:sp>
        <p:nvSpPr>
          <p:cNvPr id="596" name="Google Shape;596;p64"/>
          <p:cNvSpPr txBox="1">
            <a:spLocks noGrp="1"/>
          </p:cNvSpPr>
          <p:nvPr>
            <p:ph type="title" idx="2"/>
          </p:nvPr>
        </p:nvSpPr>
        <p:spPr>
          <a:xfrm>
            <a:off x="2627159" y="772678"/>
            <a:ext cx="17964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97" name="Google Shape;597;p64"/>
          <p:cNvSpPr txBox="1">
            <a:spLocks noGrp="1"/>
          </p:cNvSpPr>
          <p:nvPr>
            <p:ph type="subTitle" idx="3"/>
          </p:nvPr>
        </p:nvSpPr>
        <p:spPr>
          <a:xfrm>
            <a:off x="2614880" y="2811778"/>
            <a:ext cx="18087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1pPr>
            <a:lvl2pPr lvl="1"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2pPr>
            <a:lvl3pPr lvl="2"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3pPr>
            <a:lvl4pPr lvl="3"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4pPr>
            <a:lvl5pPr lvl="4"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5pPr>
            <a:lvl6pPr lvl="5"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6pPr>
            <a:lvl7pPr lvl="6"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7pPr>
            <a:lvl8pPr lvl="7"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8pPr>
            <a:lvl9pPr lvl="8"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9pPr>
          </a:lstStyle>
          <a:p>
            <a:r>
              <a:rPr lang="fr-FR"/>
              <a:t>Modifiez le style des sous-titres du masque</a:t>
            </a:r>
            <a:endParaRPr/>
          </a:p>
        </p:txBody>
      </p:sp>
      <p:sp>
        <p:nvSpPr>
          <p:cNvPr id="598" name="Google Shape;598;p64"/>
          <p:cNvSpPr txBox="1">
            <a:spLocks noGrp="1"/>
          </p:cNvSpPr>
          <p:nvPr>
            <p:ph type="title" idx="4"/>
          </p:nvPr>
        </p:nvSpPr>
        <p:spPr>
          <a:xfrm>
            <a:off x="4687325" y="772678"/>
            <a:ext cx="17964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599" name="Google Shape;599;p64"/>
          <p:cNvSpPr txBox="1">
            <a:spLocks noGrp="1"/>
          </p:cNvSpPr>
          <p:nvPr>
            <p:ph type="subTitle" idx="5"/>
          </p:nvPr>
        </p:nvSpPr>
        <p:spPr>
          <a:xfrm>
            <a:off x="4675046" y="2811778"/>
            <a:ext cx="18087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1pPr>
            <a:lvl2pPr lvl="1"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2pPr>
            <a:lvl3pPr lvl="2"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3pPr>
            <a:lvl4pPr lvl="3"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4pPr>
            <a:lvl5pPr lvl="4"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5pPr>
            <a:lvl6pPr lvl="5"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6pPr>
            <a:lvl7pPr lvl="6"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7pPr>
            <a:lvl8pPr lvl="7"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8pPr>
            <a:lvl9pPr lvl="8"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9pPr>
          </a:lstStyle>
          <a:p>
            <a:r>
              <a:rPr lang="fr-FR"/>
              <a:t>Modifiez le style des sous-titres du masque</a:t>
            </a:r>
            <a:endParaRPr/>
          </a:p>
        </p:txBody>
      </p:sp>
      <p:sp>
        <p:nvSpPr>
          <p:cNvPr id="600" name="Google Shape;600;p64"/>
          <p:cNvSpPr txBox="1">
            <a:spLocks noGrp="1"/>
          </p:cNvSpPr>
          <p:nvPr>
            <p:ph type="title" idx="6"/>
          </p:nvPr>
        </p:nvSpPr>
        <p:spPr>
          <a:xfrm>
            <a:off x="6747490" y="772678"/>
            <a:ext cx="1796400" cy="1462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1pPr>
            <a:lvl2pPr lvl="1"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2pPr>
            <a:lvl3pPr lvl="2"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3pPr>
            <a:lvl4pPr lvl="3"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4pPr>
            <a:lvl5pPr lvl="4"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5pPr>
            <a:lvl6pPr lvl="5"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6pPr>
            <a:lvl7pPr lvl="6"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7pPr>
            <a:lvl8pPr lvl="7"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8pPr>
            <a:lvl9pPr lvl="8" rtl="0">
              <a:spcBef>
                <a:spcPts val="0"/>
              </a:spcBef>
              <a:spcAft>
                <a:spcPts val="0"/>
              </a:spcAft>
              <a:buClr>
                <a:schemeClr val="lt2"/>
              </a:buClr>
              <a:buSzPts val="3600"/>
              <a:buFont typeface="JetBrains Mono"/>
              <a:buNone/>
              <a:defRPr sz="3600">
                <a:solidFill>
                  <a:schemeClr val="lt2"/>
                </a:solidFill>
                <a:latin typeface="JetBrains Mono"/>
                <a:ea typeface="JetBrains Mono"/>
                <a:cs typeface="JetBrains Mono"/>
                <a:sym typeface="JetBrains Mono"/>
              </a:defRPr>
            </a:lvl9pPr>
          </a:lstStyle>
          <a:p>
            <a:r>
              <a:rPr lang="fr-FR"/>
              <a:t>Modifiez le style du titre</a:t>
            </a:r>
            <a:endParaRPr/>
          </a:p>
        </p:txBody>
      </p:sp>
      <p:sp>
        <p:nvSpPr>
          <p:cNvPr id="601" name="Google Shape;601;p64"/>
          <p:cNvSpPr txBox="1">
            <a:spLocks noGrp="1"/>
          </p:cNvSpPr>
          <p:nvPr>
            <p:ph type="subTitle" idx="7"/>
          </p:nvPr>
        </p:nvSpPr>
        <p:spPr>
          <a:xfrm>
            <a:off x="6735211" y="2811778"/>
            <a:ext cx="1808700" cy="685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1pPr>
            <a:lvl2pPr lvl="1"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2pPr>
            <a:lvl3pPr lvl="2"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3pPr>
            <a:lvl4pPr lvl="3"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4pPr>
            <a:lvl5pPr lvl="4"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5pPr>
            <a:lvl6pPr lvl="5"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6pPr>
            <a:lvl7pPr lvl="6"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7pPr>
            <a:lvl8pPr lvl="7"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8pPr>
            <a:lvl9pPr lvl="8" algn="ctr" rtl="0">
              <a:spcBef>
                <a:spcPts val="0"/>
              </a:spcBef>
              <a:spcAft>
                <a:spcPts val="0"/>
              </a:spcAft>
              <a:buClr>
                <a:schemeClr val="lt2"/>
              </a:buClr>
              <a:buSzPts val="1500"/>
              <a:buFont typeface="DM Sans"/>
              <a:buNone/>
              <a:defRPr sz="1500">
                <a:solidFill>
                  <a:schemeClr val="lt2"/>
                </a:solidFill>
                <a:latin typeface="DM Sans"/>
                <a:ea typeface="DM Sans"/>
                <a:cs typeface="DM Sans"/>
                <a:sym typeface="DM Sans"/>
              </a:defRPr>
            </a:lvl9pPr>
          </a:lstStyle>
          <a:p>
            <a:r>
              <a:rPr lang="fr-FR"/>
              <a:t>Modifiez le style des sous-titres du masque</a:t>
            </a:r>
            <a:endParaRPr/>
          </a:p>
        </p:txBody>
      </p:sp>
      <p:pic>
        <p:nvPicPr>
          <p:cNvPr id="602" name="Google Shape;602;p64"/>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603" name="Google Shape;603;p64"/>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cxnSp>
        <p:nvCxnSpPr>
          <p:cNvPr id="604" name="Google Shape;604;p64"/>
          <p:cNvCxnSpPr/>
          <p:nvPr/>
        </p:nvCxnSpPr>
        <p:spPr>
          <a:xfrm>
            <a:off x="731833" y="2514600"/>
            <a:ext cx="1454700" cy="0"/>
          </a:xfrm>
          <a:prstGeom prst="straightConnector1">
            <a:avLst/>
          </a:prstGeom>
          <a:noFill/>
          <a:ln w="76200" cap="flat" cmpd="sng">
            <a:solidFill>
              <a:schemeClr val="accent2"/>
            </a:solidFill>
            <a:prstDash val="solid"/>
            <a:round/>
            <a:headEnd type="none" w="med" len="med"/>
            <a:tailEnd type="none" w="med" len="med"/>
          </a:ln>
        </p:spPr>
      </p:cxnSp>
      <p:cxnSp>
        <p:nvCxnSpPr>
          <p:cNvPr id="605" name="Google Shape;605;p64"/>
          <p:cNvCxnSpPr/>
          <p:nvPr/>
        </p:nvCxnSpPr>
        <p:spPr>
          <a:xfrm>
            <a:off x="2791998" y="2514600"/>
            <a:ext cx="1454700" cy="0"/>
          </a:xfrm>
          <a:prstGeom prst="straightConnector1">
            <a:avLst/>
          </a:prstGeom>
          <a:noFill/>
          <a:ln w="76200" cap="flat" cmpd="sng">
            <a:solidFill>
              <a:schemeClr val="accent2"/>
            </a:solidFill>
            <a:prstDash val="solid"/>
            <a:round/>
            <a:headEnd type="none" w="med" len="med"/>
            <a:tailEnd type="none" w="med" len="med"/>
          </a:ln>
        </p:spPr>
      </p:cxnSp>
      <p:cxnSp>
        <p:nvCxnSpPr>
          <p:cNvPr id="606" name="Google Shape;606;p64"/>
          <p:cNvCxnSpPr/>
          <p:nvPr/>
        </p:nvCxnSpPr>
        <p:spPr>
          <a:xfrm>
            <a:off x="4852164" y="2514600"/>
            <a:ext cx="1454700" cy="0"/>
          </a:xfrm>
          <a:prstGeom prst="straightConnector1">
            <a:avLst/>
          </a:prstGeom>
          <a:noFill/>
          <a:ln w="76200" cap="flat" cmpd="sng">
            <a:solidFill>
              <a:schemeClr val="accent2"/>
            </a:solidFill>
            <a:prstDash val="solid"/>
            <a:round/>
            <a:headEnd type="none" w="med" len="med"/>
            <a:tailEnd type="none" w="med" len="med"/>
          </a:ln>
        </p:spPr>
      </p:cxnSp>
      <p:cxnSp>
        <p:nvCxnSpPr>
          <p:cNvPr id="607" name="Google Shape;607;p64"/>
          <p:cNvCxnSpPr/>
          <p:nvPr/>
        </p:nvCxnSpPr>
        <p:spPr>
          <a:xfrm>
            <a:off x="6912329" y="2514600"/>
            <a:ext cx="1454700" cy="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7 Quote Light">
  <p:cSld name="CUSTOM_1">
    <p:spTree>
      <p:nvGrpSpPr>
        <p:cNvPr id="1" name="Shape 608"/>
        <p:cNvGrpSpPr/>
        <p:nvPr/>
      </p:nvGrpSpPr>
      <p:grpSpPr>
        <a:xfrm>
          <a:off x="0" y="0"/>
          <a:ext cx="0" cy="0"/>
          <a:chOff x="0" y="0"/>
          <a:chExt cx="0" cy="0"/>
        </a:xfrm>
      </p:grpSpPr>
      <p:pic>
        <p:nvPicPr>
          <p:cNvPr id="609" name="Google Shape;609;p65"/>
          <p:cNvPicPr preferRelativeResize="0"/>
          <p:nvPr/>
        </p:nvPicPr>
        <p:blipFill rotWithShape="1">
          <a:blip r:embed="rId2">
            <a:alphaModFix/>
          </a:blip>
          <a:srcRect/>
          <a:stretch/>
        </p:blipFill>
        <p:spPr>
          <a:xfrm>
            <a:off x="2573153" y="572653"/>
            <a:ext cx="3997694" cy="3997694"/>
          </a:xfrm>
          <a:prstGeom prst="rect">
            <a:avLst/>
          </a:prstGeom>
          <a:noFill/>
          <a:ln>
            <a:noFill/>
          </a:ln>
        </p:spPr>
      </p:pic>
      <p:sp>
        <p:nvSpPr>
          <p:cNvPr id="610" name="Google Shape;610;p65"/>
          <p:cNvSpPr txBox="1">
            <a:spLocks noGrp="1"/>
          </p:cNvSpPr>
          <p:nvPr>
            <p:ph type="title"/>
          </p:nvPr>
        </p:nvSpPr>
        <p:spPr>
          <a:xfrm>
            <a:off x="1488011" y="1068816"/>
            <a:ext cx="6171300" cy="27864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4500"/>
              <a:buFont typeface="DM Sans"/>
              <a:buNone/>
              <a:defRPr sz="4500" b="1">
                <a:solidFill>
                  <a:schemeClr val="lt2"/>
                </a:solidFill>
                <a:latin typeface="DM Sans"/>
                <a:ea typeface="DM Sans"/>
                <a:cs typeface="DM Sans"/>
                <a:sym typeface="DM Sans"/>
              </a:defRPr>
            </a:lvl1pPr>
            <a:lvl2pPr lvl="1" rtl="0">
              <a:spcBef>
                <a:spcPts val="0"/>
              </a:spcBef>
              <a:spcAft>
                <a:spcPts val="0"/>
              </a:spcAft>
              <a:buClr>
                <a:schemeClr val="lt2"/>
              </a:buClr>
              <a:buSzPts val="4500"/>
              <a:buNone/>
              <a:defRPr sz="4500">
                <a:solidFill>
                  <a:schemeClr val="lt2"/>
                </a:solidFill>
              </a:defRPr>
            </a:lvl2pPr>
            <a:lvl3pPr lvl="2" rtl="0">
              <a:spcBef>
                <a:spcPts val="0"/>
              </a:spcBef>
              <a:spcAft>
                <a:spcPts val="0"/>
              </a:spcAft>
              <a:buClr>
                <a:schemeClr val="lt2"/>
              </a:buClr>
              <a:buSzPts val="4500"/>
              <a:buNone/>
              <a:defRPr sz="4500">
                <a:solidFill>
                  <a:schemeClr val="lt2"/>
                </a:solidFill>
              </a:defRPr>
            </a:lvl3pPr>
            <a:lvl4pPr lvl="3" rtl="0">
              <a:spcBef>
                <a:spcPts val="0"/>
              </a:spcBef>
              <a:spcAft>
                <a:spcPts val="0"/>
              </a:spcAft>
              <a:buClr>
                <a:schemeClr val="lt2"/>
              </a:buClr>
              <a:buSzPts val="4500"/>
              <a:buNone/>
              <a:defRPr sz="4500">
                <a:solidFill>
                  <a:schemeClr val="lt2"/>
                </a:solidFill>
              </a:defRPr>
            </a:lvl4pPr>
            <a:lvl5pPr lvl="4" rtl="0">
              <a:spcBef>
                <a:spcPts val="0"/>
              </a:spcBef>
              <a:spcAft>
                <a:spcPts val="0"/>
              </a:spcAft>
              <a:buClr>
                <a:schemeClr val="lt2"/>
              </a:buClr>
              <a:buSzPts val="4500"/>
              <a:buNone/>
              <a:defRPr sz="4500">
                <a:solidFill>
                  <a:schemeClr val="lt2"/>
                </a:solidFill>
              </a:defRPr>
            </a:lvl5pPr>
            <a:lvl6pPr lvl="5" rtl="0">
              <a:spcBef>
                <a:spcPts val="0"/>
              </a:spcBef>
              <a:spcAft>
                <a:spcPts val="0"/>
              </a:spcAft>
              <a:buClr>
                <a:schemeClr val="lt2"/>
              </a:buClr>
              <a:buSzPts val="4500"/>
              <a:buNone/>
              <a:defRPr sz="4500">
                <a:solidFill>
                  <a:schemeClr val="lt2"/>
                </a:solidFill>
              </a:defRPr>
            </a:lvl6pPr>
            <a:lvl7pPr lvl="6" rtl="0">
              <a:spcBef>
                <a:spcPts val="0"/>
              </a:spcBef>
              <a:spcAft>
                <a:spcPts val="0"/>
              </a:spcAft>
              <a:buClr>
                <a:schemeClr val="lt2"/>
              </a:buClr>
              <a:buSzPts val="4500"/>
              <a:buNone/>
              <a:defRPr sz="4500">
                <a:solidFill>
                  <a:schemeClr val="lt2"/>
                </a:solidFill>
              </a:defRPr>
            </a:lvl7pPr>
            <a:lvl8pPr lvl="7" rtl="0">
              <a:spcBef>
                <a:spcPts val="0"/>
              </a:spcBef>
              <a:spcAft>
                <a:spcPts val="0"/>
              </a:spcAft>
              <a:buClr>
                <a:schemeClr val="lt2"/>
              </a:buClr>
              <a:buSzPts val="4500"/>
              <a:buNone/>
              <a:defRPr sz="4500">
                <a:solidFill>
                  <a:schemeClr val="lt2"/>
                </a:solidFill>
              </a:defRPr>
            </a:lvl8pPr>
            <a:lvl9pPr lvl="8" rtl="0">
              <a:spcBef>
                <a:spcPts val="0"/>
              </a:spcBef>
              <a:spcAft>
                <a:spcPts val="0"/>
              </a:spcAft>
              <a:buClr>
                <a:schemeClr val="lt2"/>
              </a:buClr>
              <a:buSzPts val="4500"/>
              <a:buNone/>
              <a:defRPr sz="4500">
                <a:solidFill>
                  <a:schemeClr val="lt2"/>
                </a:solidFill>
              </a:defRPr>
            </a:lvl9pPr>
          </a:lstStyle>
          <a:p>
            <a:r>
              <a:rPr lang="fr-FR"/>
              <a:t>Modifiez le style du titre</a:t>
            </a:r>
            <a:endParaRPr/>
          </a:p>
        </p:txBody>
      </p:sp>
      <p:pic>
        <p:nvPicPr>
          <p:cNvPr id="611" name="Google Shape;611;p65"/>
          <p:cNvPicPr preferRelativeResize="0"/>
          <p:nvPr/>
        </p:nvPicPr>
        <p:blipFill>
          <a:blip r:embed="rId3">
            <a:alphaModFix/>
          </a:blip>
          <a:stretch>
            <a:fillRect/>
          </a:stretch>
        </p:blipFill>
        <p:spPr>
          <a:xfrm>
            <a:off x="4255151" y="572653"/>
            <a:ext cx="637149" cy="496100"/>
          </a:xfrm>
          <a:prstGeom prst="rect">
            <a:avLst/>
          </a:prstGeom>
          <a:noFill/>
          <a:ln>
            <a:noFill/>
          </a:ln>
        </p:spPr>
      </p:pic>
      <p:sp>
        <p:nvSpPr>
          <p:cNvPr id="612" name="Google Shape;612;p65"/>
          <p:cNvSpPr txBox="1">
            <a:spLocks noGrp="1"/>
          </p:cNvSpPr>
          <p:nvPr>
            <p:ph type="subTitle" idx="1"/>
          </p:nvPr>
        </p:nvSpPr>
        <p:spPr>
          <a:xfrm>
            <a:off x="3185152" y="3855272"/>
            <a:ext cx="2742600" cy="559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1pPr>
            <a:lvl2pPr lvl="1"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2pPr>
            <a:lvl3pPr lvl="2"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3pPr>
            <a:lvl4pPr lvl="3"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4pPr>
            <a:lvl5pPr lvl="4"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5pPr>
            <a:lvl6pPr lvl="5"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6pPr>
            <a:lvl7pPr lvl="6"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7pPr>
            <a:lvl8pPr lvl="7"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8pPr>
            <a:lvl9pPr lvl="8" algn="ctr" rtl="0">
              <a:spcBef>
                <a:spcPts val="0"/>
              </a:spcBef>
              <a:spcAft>
                <a:spcPts val="0"/>
              </a:spcAft>
              <a:buClr>
                <a:schemeClr val="lt2"/>
              </a:buClr>
              <a:buSzPts val="1800"/>
              <a:buFont typeface="JetBrains Mono Medium"/>
              <a:buNone/>
              <a:defRPr sz="1800">
                <a:solidFill>
                  <a:schemeClr val="lt2"/>
                </a:solidFill>
                <a:latin typeface="JetBrains Mono Medium"/>
                <a:ea typeface="JetBrains Mono Medium"/>
                <a:cs typeface="JetBrains Mono Medium"/>
                <a:sym typeface="JetBrains Mono Medium"/>
              </a:defRPr>
            </a:lvl9pPr>
          </a:lstStyle>
          <a:p>
            <a:r>
              <a:rPr lang="fr-FR"/>
              <a:t>Modifiez le style des sous-titres du masque</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1 Title Slide + Photo 2">
  <p:cSld name="CUSTOM_5_1_1_1">
    <p:bg>
      <p:bgPr>
        <a:solidFill>
          <a:schemeClr val="lt1"/>
        </a:solidFill>
        <a:effectLst/>
      </p:bgPr>
    </p:bg>
    <p:spTree>
      <p:nvGrpSpPr>
        <p:cNvPr id="1" name="Shape 621"/>
        <p:cNvGrpSpPr/>
        <p:nvPr/>
      </p:nvGrpSpPr>
      <p:grpSpPr>
        <a:xfrm>
          <a:off x="0" y="0"/>
          <a:ext cx="0" cy="0"/>
          <a:chOff x="0" y="0"/>
          <a:chExt cx="0" cy="0"/>
        </a:xfrm>
      </p:grpSpPr>
      <p:sp>
        <p:nvSpPr>
          <p:cNvPr id="622" name="Google Shape;622;p67"/>
          <p:cNvSpPr/>
          <p:nvPr/>
        </p:nvSpPr>
        <p:spPr>
          <a:xfrm>
            <a:off x="0" y="0"/>
            <a:ext cx="3685800" cy="5143500"/>
          </a:xfrm>
          <a:prstGeom prst="rect">
            <a:avLst/>
          </a:prstGeom>
          <a:solidFill>
            <a:schemeClr val="dk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623" name="Google Shape;623;p67"/>
          <p:cNvSpPr>
            <a:spLocks noGrp="1"/>
          </p:cNvSpPr>
          <p:nvPr>
            <p:ph type="pic" idx="2"/>
          </p:nvPr>
        </p:nvSpPr>
        <p:spPr>
          <a:xfrm>
            <a:off x="600009" y="572653"/>
            <a:ext cx="2470200" cy="2470200"/>
          </a:xfrm>
          <a:prstGeom prst="rect">
            <a:avLst/>
          </a:prstGeom>
          <a:noFill/>
          <a:ln>
            <a:noFill/>
          </a:ln>
        </p:spPr>
      </p:sp>
      <p:pic>
        <p:nvPicPr>
          <p:cNvPr id="624" name="Google Shape;624;p67"/>
          <p:cNvPicPr preferRelativeResize="0"/>
          <p:nvPr/>
        </p:nvPicPr>
        <p:blipFill>
          <a:blip r:embed="rId2">
            <a:alphaModFix/>
          </a:blip>
          <a:stretch>
            <a:fillRect/>
          </a:stretch>
        </p:blipFill>
        <p:spPr>
          <a:xfrm>
            <a:off x="272009" y="4743450"/>
            <a:ext cx="228226" cy="283071"/>
          </a:xfrm>
          <a:prstGeom prst="rect">
            <a:avLst/>
          </a:prstGeom>
          <a:noFill/>
          <a:ln>
            <a:noFill/>
          </a:ln>
        </p:spPr>
      </p:pic>
      <p:sp>
        <p:nvSpPr>
          <p:cNvPr id="625" name="Google Shape;625;p67"/>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626" name="Google Shape;626;p67"/>
          <p:cNvSpPr txBox="1">
            <a:spLocks noGrp="1"/>
          </p:cNvSpPr>
          <p:nvPr>
            <p:ph type="title"/>
          </p:nvPr>
        </p:nvSpPr>
        <p:spPr>
          <a:xfrm>
            <a:off x="4572000" y="961678"/>
            <a:ext cx="37689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627" name="Google Shape;627;p67"/>
          <p:cNvSpPr txBox="1">
            <a:spLocks noGrp="1"/>
          </p:cNvSpPr>
          <p:nvPr>
            <p:ph type="body" idx="1"/>
          </p:nvPr>
        </p:nvSpPr>
        <p:spPr>
          <a:xfrm>
            <a:off x="600009" y="3295800"/>
            <a:ext cx="2692200" cy="282900"/>
          </a:xfrm>
          <a:prstGeom prst="rect">
            <a:avLst/>
          </a:prstGeom>
          <a:noFill/>
          <a:ln>
            <a:noFill/>
          </a:ln>
        </p:spPr>
        <p:txBody>
          <a:bodyPr spcFirstLastPara="1" wrap="square" lIns="0" tIns="0" rIns="0" bIns="0" anchor="t" anchorCtr="0">
            <a:noAutofit/>
          </a:bodyPr>
          <a:lstStyle>
            <a:lvl1pPr marL="457200" lvl="0"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1pPr>
            <a:lvl2pPr marL="914400" lvl="1"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2pPr>
            <a:lvl3pPr marL="1371600" lvl="2"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3pPr>
            <a:lvl4pPr marL="1828800" lvl="3"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4pPr>
            <a:lvl5pPr marL="2286000" lvl="4"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5pPr>
            <a:lvl6pPr marL="2743200" lvl="5"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6pPr>
            <a:lvl7pPr marL="3200400" lvl="6"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7pPr>
            <a:lvl8pPr marL="3657600" lvl="7"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8pPr>
            <a:lvl9pPr marL="4114800" lvl="8" indent="-336550" rtl="0">
              <a:spcBef>
                <a:spcPts val="0"/>
              </a:spcBef>
              <a:spcAft>
                <a:spcPts val="0"/>
              </a:spcAft>
              <a:buClr>
                <a:schemeClr val="lt1"/>
              </a:buClr>
              <a:buSzPts val="1700"/>
              <a:buFont typeface="DM Sans"/>
              <a:buChar char="■"/>
              <a:defRPr sz="1700" b="1">
                <a:solidFill>
                  <a:schemeClr val="lt1"/>
                </a:solidFill>
                <a:latin typeface="DM Sans"/>
                <a:ea typeface="DM Sans"/>
                <a:cs typeface="DM Sans"/>
                <a:sym typeface="DM Sans"/>
              </a:defRPr>
            </a:lvl9pPr>
          </a:lstStyle>
          <a:p>
            <a:pPr lvl="0"/>
            <a:r>
              <a:rPr lang="fr-FR"/>
              <a:t>Cliquez pour modifier les styles du texte du masque</a:t>
            </a:r>
          </a:p>
        </p:txBody>
      </p:sp>
      <p:sp>
        <p:nvSpPr>
          <p:cNvPr id="628" name="Google Shape;628;p67"/>
          <p:cNvSpPr txBox="1">
            <a:spLocks noGrp="1"/>
          </p:cNvSpPr>
          <p:nvPr>
            <p:ph type="subTitle" idx="3"/>
          </p:nvPr>
        </p:nvSpPr>
        <p:spPr>
          <a:xfrm>
            <a:off x="4572000" y="572653"/>
            <a:ext cx="2959500" cy="229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1pPr>
            <a:lvl2pPr lvl="1"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2pPr>
            <a:lvl3pPr lvl="2"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3pPr>
            <a:lvl4pPr lvl="3"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4pPr>
            <a:lvl5pPr lvl="4"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5pPr>
            <a:lvl6pPr lvl="5"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6pPr>
            <a:lvl7pPr lvl="6"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7pPr>
            <a:lvl8pPr lvl="7"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8pPr>
            <a:lvl9pPr lvl="8" rtl="0">
              <a:spcBef>
                <a:spcPts val="0"/>
              </a:spcBef>
              <a:spcAft>
                <a:spcPts val="0"/>
              </a:spcAft>
              <a:buClr>
                <a:schemeClr val="lt2"/>
              </a:buClr>
              <a:buSzPts val="800"/>
              <a:buFont typeface="JetBrains Mono Light"/>
              <a:buNone/>
              <a:defRPr sz="800">
                <a:solidFill>
                  <a:schemeClr val="lt2"/>
                </a:solidFill>
                <a:latin typeface="JetBrains Mono Light"/>
                <a:ea typeface="JetBrains Mono Light"/>
                <a:cs typeface="JetBrains Mono Light"/>
                <a:sym typeface="JetBrains Mono Light"/>
              </a:defRPr>
            </a:lvl9pPr>
          </a:lstStyle>
          <a:p>
            <a:r>
              <a:rPr lang="fr-FR"/>
              <a:t>Modifiez le style des sous-titres du masque</a:t>
            </a:r>
            <a:endParaRPr/>
          </a:p>
        </p:txBody>
      </p:sp>
      <p:sp>
        <p:nvSpPr>
          <p:cNvPr id="629" name="Google Shape;629;p67"/>
          <p:cNvSpPr txBox="1">
            <a:spLocks noGrp="1"/>
          </p:cNvSpPr>
          <p:nvPr>
            <p:ph type="body" idx="4"/>
          </p:nvPr>
        </p:nvSpPr>
        <p:spPr>
          <a:xfrm>
            <a:off x="600009" y="3745856"/>
            <a:ext cx="1631400" cy="557100"/>
          </a:xfrm>
          <a:prstGeom prst="rect">
            <a:avLst/>
          </a:prstGeom>
          <a:noFill/>
          <a:ln>
            <a:noFill/>
          </a:ln>
        </p:spPr>
        <p:txBody>
          <a:bodyPr spcFirstLastPara="1" wrap="square" lIns="0" tIns="0" rIns="0" bIns="0" anchor="t" anchorCtr="0">
            <a:noAutofit/>
          </a:bodyPr>
          <a:lstStyle>
            <a:lvl1pPr marL="457200" lvl="0"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1pPr>
            <a:lvl2pPr marL="914400" lvl="1"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2pPr>
            <a:lvl3pPr marL="1371600" lvl="2"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3pPr>
            <a:lvl4pPr marL="1828800" lvl="3"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4pPr>
            <a:lvl5pPr marL="2286000" lvl="4"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5pPr>
            <a:lvl6pPr marL="2743200" lvl="5"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6pPr>
            <a:lvl7pPr marL="3200400" lvl="6"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7pPr>
            <a:lvl8pPr marL="3657600" lvl="7"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8pPr>
            <a:lvl9pPr marL="4114800" lvl="8" indent="-285750" rtl="0">
              <a:spcBef>
                <a:spcPts val="0"/>
              </a:spcBef>
              <a:spcAft>
                <a:spcPts val="0"/>
              </a:spcAft>
              <a:buClr>
                <a:schemeClr val="lt1"/>
              </a:buClr>
              <a:buSzPts val="900"/>
              <a:buFont typeface="DM Sans"/>
              <a:buChar char="■"/>
              <a:defRPr sz="900">
                <a:solidFill>
                  <a:schemeClr val="lt1"/>
                </a:solidFill>
                <a:latin typeface="DM Sans"/>
                <a:ea typeface="DM Sans"/>
                <a:cs typeface="DM Sans"/>
                <a:sym typeface="DM Sans"/>
              </a:defRPr>
            </a:lvl9pPr>
          </a:lstStyle>
          <a:p>
            <a:pPr lvl="0"/>
            <a:r>
              <a:rPr lang="fr-FR"/>
              <a:t>Cliquez pour modifier les styles du texte du masque</a:t>
            </a:r>
          </a:p>
        </p:txBody>
      </p:sp>
      <p:sp>
        <p:nvSpPr>
          <p:cNvPr id="630" name="Google Shape;630;p67"/>
          <p:cNvSpPr txBox="1">
            <a:spLocks noGrp="1"/>
          </p:cNvSpPr>
          <p:nvPr>
            <p:ph type="subTitle" idx="5"/>
          </p:nvPr>
        </p:nvSpPr>
        <p:spPr>
          <a:xfrm>
            <a:off x="4572000" y="2252503"/>
            <a:ext cx="34314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2 New Employees">
  <p:cSld name="TITLE_8_2_2_3">
    <p:spTree>
      <p:nvGrpSpPr>
        <p:cNvPr id="1" name="Shape 631"/>
        <p:cNvGrpSpPr/>
        <p:nvPr/>
      </p:nvGrpSpPr>
      <p:grpSpPr>
        <a:xfrm>
          <a:off x="0" y="0"/>
          <a:ext cx="0" cy="0"/>
          <a:chOff x="0" y="0"/>
          <a:chExt cx="0" cy="0"/>
        </a:xfrm>
      </p:grpSpPr>
      <p:sp>
        <p:nvSpPr>
          <p:cNvPr id="632" name="Google Shape;632;p68"/>
          <p:cNvSpPr txBox="1">
            <a:spLocks noGrp="1"/>
          </p:cNvSpPr>
          <p:nvPr>
            <p:ph type="title"/>
          </p:nvPr>
        </p:nvSpPr>
        <p:spPr>
          <a:xfrm>
            <a:off x="329153" y="342900"/>
            <a:ext cx="5240700" cy="4785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500"/>
              <a:buNone/>
              <a:defRPr sz="500">
                <a:solidFill>
                  <a:schemeClr val="lt2"/>
                </a:solidFill>
              </a:defRPr>
            </a:lvl2pPr>
            <a:lvl3pPr lvl="2" rtl="0">
              <a:spcBef>
                <a:spcPts val="0"/>
              </a:spcBef>
              <a:spcAft>
                <a:spcPts val="0"/>
              </a:spcAft>
              <a:buClr>
                <a:schemeClr val="lt2"/>
              </a:buClr>
              <a:buSzPts val="500"/>
              <a:buNone/>
              <a:defRPr sz="500">
                <a:solidFill>
                  <a:schemeClr val="lt2"/>
                </a:solidFill>
              </a:defRPr>
            </a:lvl3pPr>
            <a:lvl4pPr lvl="3" rtl="0">
              <a:spcBef>
                <a:spcPts val="0"/>
              </a:spcBef>
              <a:spcAft>
                <a:spcPts val="0"/>
              </a:spcAft>
              <a:buClr>
                <a:schemeClr val="lt2"/>
              </a:buClr>
              <a:buSzPts val="500"/>
              <a:buNone/>
              <a:defRPr sz="500">
                <a:solidFill>
                  <a:schemeClr val="lt2"/>
                </a:solidFill>
              </a:defRPr>
            </a:lvl4pPr>
            <a:lvl5pPr lvl="4" rtl="0">
              <a:spcBef>
                <a:spcPts val="0"/>
              </a:spcBef>
              <a:spcAft>
                <a:spcPts val="0"/>
              </a:spcAft>
              <a:buClr>
                <a:schemeClr val="lt2"/>
              </a:buClr>
              <a:buSzPts val="500"/>
              <a:buNone/>
              <a:defRPr sz="500">
                <a:solidFill>
                  <a:schemeClr val="lt2"/>
                </a:solidFill>
              </a:defRPr>
            </a:lvl5pPr>
            <a:lvl6pPr lvl="5" rtl="0">
              <a:spcBef>
                <a:spcPts val="0"/>
              </a:spcBef>
              <a:spcAft>
                <a:spcPts val="0"/>
              </a:spcAft>
              <a:buClr>
                <a:schemeClr val="lt2"/>
              </a:buClr>
              <a:buSzPts val="500"/>
              <a:buNone/>
              <a:defRPr sz="500">
                <a:solidFill>
                  <a:schemeClr val="lt2"/>
                </a:solidFill>
              </a:defRPr>
            </a:lvl6pPr>
            <a:lvl7pPr lvl="6" rtl="0">
              <a:spcBef>
                <a:spcPts val="0"/>
              </a:spcBef>
              <a:spcAft>
                <a:spcPts val="0"/>
              </a:spcAft>
              <a:buClr>
                <a:schemeClr val="lt2"/>
              </a:buClr>
              <a:buSzPts val="500"/>
              <a:buNone/>
              <a:defRPr sz="500">
                <a:solidFill>
                  <a:schemeClr val="lt2"/>
                </a:solidFill>
              </a:defRPr>
            </a:lvl7pPr>
            <a:lvl8pPr lvl="7" rtl="0">
              <a:spcBef>
                <a:spcPts val="0"/>
              </a:spcBef>
              <a:spcAft>
                <a:spcPts val="0"/>
              </a:spcAft>
              <a:buClr>
                <a:schemeClr val="lt2"/>
              </a:buClr>
              <a:buSzPts val="500"/>
              <a:buNone/>
              <a:defRPr sz="500">
                <a:solidFill>
                  <a:schemeClr val="lt2"/>
                </a:solidFill>
              </a:defRPr>
            </a:lvl8pPr>
            <a:lvl9pPr lvl="8" rtl="0">
              <a:spcBef>
                <a:spcPts val="0"/>
              </a:spcBef>
              <a:spcAft>
                <a:spcPts val="0"/>
              </a:spcAft>
              <a:buClr>
                <a:schemeClr val="lt2"/>
              </a:buClr>
              <a:buSzPts val="500"/>
              <a:buNone/>
              <a:defRPr sz="500">
                <a:solidFill>
                  <a:schemeClr val="lt2"/>
                </a:solidFill>
              </a:defRPr>
            </a:lvl9pPr>
          </a:lstStyle>
          <a:p>
            <a:r>
              <a:rPr lang="fr-FR"/>
              <a:t>Modifiez le style du titre</a:t>
            </a:r>
            <a:endParaRPr/>
          </a:p>
        </p:txBody>
      </p:sp>
      <p:sp>
        <p:nvSpPr>
          <p:cNvPr id="633" name="Google Shape;633;p68"/>
          <p:cNvSpPr>
            <a:spLocks noGrp="1"/>
          </p:cNvSpPr>
          <p:nvPr>
            <p:ph type="pic" idx="2"/>
          </p:nvPr>
        </p:nvSpPr>
        <p:spPr>
          <a:xfrm>
            <a:off x="329153" y="1222078"/>
            <a:ext cx="926700" cy="926700"/>
          </a:xfrm>
          <a:prstGeom prst="ellipse">
            <a:avLst/>
          </a:prstGeom>
          <a:noFill/>
          <a:ln>
            <a:noFill/>
          </a:ln>
        </p:spPr>
      </p:sp>
      <p:sp>
        <p:nvSpPr>
          <p:cNvPr id="634" name="Google Shape;634;p68"/>
          <p:cNvSpPr>
            <a:spLocks noGrp="1"/>
          </p:cNvSpPr>
          <p:nvPr>
            <p:ph type="pic" idx="3"/>
          </p:nvPr>
        </p:nvSpPr>
        <p:spPr>
          <a:xfrm>
            <a:off x="1840933" y="1222078"/>
            <a:ext cx="926700" cy="926700"/>
          </a:xfrm>
          <a:prstGeom prst="ellipse">
            <a:avLst/>
          </a:prstGeom>
          <a:noFill/>
          <a:ln>
            <a:noFill/>
          </a:ln>
        </p:spPr>
      </p:sp>
      <p:sp>
        <p:nvSpPr>
          <p:cNvPr id="635" name="Google Shape;635;p68"/>
          <p:cNvSpPr>
            <a:spLocks noGrp="1"/>
          </p:cNvSpPr>
          <p:nvPr>
            <p:ph type="pic" idx="4"/>
          </p:nvPr>
        </p:nvSpPr>
        <p:spPr>
          <a:xfrm>
            <a:off x="3352713" y="1222078"/>
            <a:ext cx="926700" cy="926700"/>
          </a:xfrm>
          <a:prstGeom prst="ellipse">
            <a:avLst/>
          </a:prstGeom>
          <a:noFill/>
          <a:ln>
            <a:noFill/>
          </a:ln>
        </p:spPr>
      </p:sp>
      <p:sp>
        <p:nvSpPr>
          <p:cNvPr id="636" name="Google Shape;636;p68"/>
          <p:cNvSpPr>
            <a:spLocks noGrp="1"/>
          </p:cNvSpPr>
          <p:nvPr>
            <p:ph type="pic" idx="5"/>
          </p:nvPr>
        </p:nvSpPr>
        <p:spPr>
          <a:xfrm>
            <a:off x="4864494" y="1222078"/>
            <a:ext cx="926700" cy="926700"/>
          </a:xfrm>
          <a:prstGeom prst="ellipse">
            <a:avLst/>
          </a:prstGeom>
          <a:noFill/>
          <a:ln>
            <a:noFill/>
          </a:ln>
        </p:spPr>
      </p:sp>
      <p:sp>
        <p:nvSpPr>
          <p:cNvPr id="637" name="Google Shape;637;p68"/>
          <p:cNvSpPr>
            <a:spLocks noGrp="1"/>
          </p:cNvSpPr>
          <p:nvPr>
            <p:ph type="pic" idx="6"/>
          </p:nvPr>
        </p:nvSpPr>
        <p:spPr>
          <a:xfrm>
            <a:off x="6376274" y="1222078"/>
            <a:ext cx="926700" cy="926700"/>
          </a:xfrm>
          <a:prstGeom prst="ellipse">
            <a:avLst/>
          </a:prstGeom>
          <a:noFill/>
          <a:ln>
            <a:noFill/>
          </a:ln>
        </p:spPr>
      </p:sp>
      <p:sp>
        <p:nvSpPr>
          <p:cNvPr id="638" name="Google Shape;638;p68"/>
          <p:cNvSpPr>
            <a:spLocks noGrp="1"/>
          </p:cNvSpPr>
          <p:nvPr>
            <p:ph type="pic" idx="7"/>
          </p:nvPr>
        </p:nvSpPr>
        <p:spPr>
          <a:xfrm>
            <a:off x="7888054" y="1222078"/>
            <a:ext cx="926700" cy="926700"/>
          </a:xfrm>
          <a:prstGeom prst="ellipse">
            <a:avLst/>
          </a:prstGeom>
          <a:noFill/>
          <a:ln>
            <a:noFill/>
          </a:ln>
        </p:spPr>
      </p:sp>
      <p:sp>
        <p:nvSpPr>
          <p:cNvPr id="639" name="Google Shape;639;p68"/>
          <p:cNvSpPr txBox="1">
            <a:spLocks noGrp="1"/>
          </p:cNvSpPr>
          <p:nvPr>
            <p:ph type="subTitle" idx="1"/>
          </p:nvPr>
        </p:nvSpPr>
        <p:spPr>
          <a:xfrm>
            <a:off x="329153" y="2236116"/>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40" name="Google Shape;640;p68"/>
          <p:cNvSpPr txBox="1">
            <a:spLocks noGrp="1"/>
          </p:cNvSpPr>
          <p:nvPr>
            <p:ph type="subTitle" idx="8"/>
          </p:nvPr>
        </p:nvSpPr>
        <p:spPr>
          <a:xfrm>
            <a:off x="1840933" y="2236116"/>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41" name="Google Shape;641;p68"/>
          <p:cNvSpPr txBox="1">
            <a:spLocks noGrp="1"/>
          </p:cNvSpPr>
          <p:nvPr>
            <p:ph type="subTitle" idx="9"/>
          </p:nvPr>
        </p:nvSpPr>
        <p:spPr>
          <a:xfrm>
            <a:off x="3352713" y="2236116"/>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42" name="Google Shape;642;p68"/>
          <p:cNvSpPr txBox="1">
            <a:spLocks noGrp="1"/>
          </p:cNvSpPr>
          <p:nvPr>
            <p:ph type="subTitle" idx="13"/>
          </p:nvPr>
        </p:nvSpPr>
        <p:spPr>
          <a:xfrm>
            <a:off x="4864494" y="2236116"/>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43" name="Google Shape;643;p68"/>
          <p:cNvSpPr txBox="1">
            <a:spLocks noGrp="1"/>
          </p:cNvSpPr>
          <p:nvPr>
            <p:ph type="subTitle" idx="14"/>
          </p:nvPr>
        </p:nvSpPr>
        <p:spPr>
          <a:xfrm>
            <a:off x="6376274" y="2236116"/>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44" name="Google Shape;644;p68"/>
          <p:cNvSpPr txBox="1">
            <a:spLocks noGrp="1"/>
          </p:cNvSpPr>
          <p:nvPr>
            <p:ph type="subTitle" idx="15"/>
          </p:nvPr>
        </p:nvSpPr>
        <p:spPr>
          <a:xfrm>
            <a:off x="7888054" y="2236116"/>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45" name="Google Shape;645;p68"/>
          <p:cNvSpPr txBox="1">
            <a:spLocks noGrp="1"/>
          </p:cNvSpPr>
          <p:nvPr>
            <p:ph type="subTitle" idx="16"/>
          </p:nvPr>
        </p:nvSpPr>
        <p:spPr>
          <a:xfrm>
            <a:off x="5822694" y="342900"/>
            <a:ext cx="2485800" cy="4785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1pPr>
            <a:lvl2pPr lvl="1"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2pPr>
            <a:lvl3pPr lvl="2"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3pPr>
            <a:lvl4pPr lvl="3"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4pPr>
            <a:lvl5pPr lvl="4"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5pPr>
            <a:lvl6pPr lvl="5"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6pPr>
            <a:lvl7pPr lvl="6"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7pPr>
            <a:lvl8pPr lvl="7"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8pPr>
            <a:lvl9pPr lvl="8" algn="r" rtl="0">
              <a:spcBef>
                <a:spcPts val="0"/>
              </a:spcBef>
              <a:spcAft>
                <a:spcPts val="0"/>
              </a:spcAft>
              <a:buClr>
                <a:schemeClr val="accent2"/>
              </a:buClr>
              <a:buSzPts val="1300"/>
              <a:buFont typeface="JetBrains Mono Medium"/>
              <a:buNone/>
              <a:defRPr sz="1300">
                <a:solidFill>
                  <a:schemeClr val="accent2"/>
                </a:solidFill>
                <a:latin typeface="JetBrains Mono Medium"/>
                <a:ea typeface="JetBrains Mono Medium"/>
                <a:cs typeface="JetBrains Mono Medium"/>
                <a:sym typeface="JetBrains Mono Medium"/>
              </a:defRPr>
            </a:lvl9pPr>
          </a:lstStyle>
          <a:p>
            <a:r>
              <a:rPr lang="fr-FR"/>
              <a:t>Modifiez le style des sous-titres du masque</a:t>
            </a:r>
            <a:endParaRPr/>
          </a:p>
        </p:txBody>
      </p:sp>
      <p:pic>
        <p:nvPicPr>
          <p:cNvPr id="646" name="Google Shape;646;p68"/>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647" name="Google Shape;647;p68"/>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648" name="Google Shape;648;p68"/>
          <p:cNvSpPr>
            <a:spLocks noGrp="1"/>
          </p:cNvSpPr>
          <p:nvPr>
            <p:ph type="pic" idx="17"/>
          </p:nvPr>
        </p:nvSpPr>
        <p:spPr>
          <a:xfrm>
            <a:off x="329162" y="2983158"/>
            <a:ext cx="926700" cy="926700"/>
          </a:xfrm>
          <a:prstGeom prst="ellipse">
            <a:avLst/>
          </a:prstGeom>
          <a:noFill/>
          <a:ln>
            <a:noFill/>
          </a:ln>
        </p:spPr>
      </p:sp>
      <p:sp>
        <p:nvSpPr>
          <p:cNvPr id="649" name="Google Shape;649;p68"/>
          <p:cNvSpPr>
            <a:spLocks noGrp="1"/>
          </p:cNvSpPr>
          <p:nvPr>
            <p:ph type="pic" idx="18"/>
          </p:nvPr>
        </p:nvSpPr>
        <p:spPr>
          <a:xfrm>
            <a:off x="1840942" y="2983158"/>
            <a:ext cx="926700" cy="926700"/>
          </a:xfrm>
          <a:prstGeom prst="ellipse">
            <a:avLst/>
          </a:prstGeom>
          <a:noFill/>
          <a:ln>
            <a:noFill/>
          </a:ln>
        </p:spPr>
      </p:sp>
      <p:sp>
        <p:nvSpPr>
          <p:cNvPr id="650" name="Google Shape;650;p68"/>
          <p:cNvSpPr>
            <a:spLocks noGrp="1"/>
          </p:cNvSpPr>
          <p:nvPr>
            <p:ph type="pic" idx="19"/>
          </p:nvPr>
        </p:nvSpPr>
        <p:spPr>
          <a:xfrm>
            <a:off x="3352723" y="2983158"/>
            <a:ext cx="926700" cy="926700"/>
          </a:xfrm>
          <a:prstGeom prst="ellipse">
            <a:avLst/>
          </a:prstGeom>
          <a:noFill/>
          <a:ln>
            <a:noFill/>
          </a:ln>
        </p:spPr>
      </p:sp>
      <p:sp>
        <p:nvSpPr>
          <p:cNvPr id="651" name="Google Shape;651;p68"/>
          <p:cNvSpPr>
            <a:spLocks noGrp="1"/>
          </p:cNvSpPr>
          <p:nvPr>
            <p:ph type="pic" idx="20"/>
          </p:nvPr>
        </p:nvSpPr>
        <p:spPr>
          <a:xfrm>
            <a:off x="4864503" y="2983158"/>
            <a:ext cx="926700" cy="926700"/>
          </a:xfrm>
          <a:prstGeom prst="ellipse">
            <a:avLst/>
          </a:prstGeom>
          <a:noFill/>
          <a:ln>
            <a:noFill/>
          </a:ln>
        </p:spPr>
      </p:sp>
      <p:sp>
        <p:nvSpPr>
          <p:cNvPr id="652" name="Google Shape;652;p68"/>
          <p:cNvSpPr>
            <a:spLocks noGrp="1"/>
          </p:cNvSpPr>
          <p:nvPr>
            <p:ph type="pic" idx="21"/>
          </p:nvPr>
        </p:nvSpPr>
        <p:spPr>
          <a:xfrm>
            <a:off x="6376283" y="2983158"/>
            <a:ext cx="926700" cy="926700"/>
          </a:xfrm>
          <a:prstGeom prst="ellipse">
            <a:avLst/>
          </a:prstGeom>
          <a:noFill/>
          <a:ln>
            <a:noFill/>
          </a:ln>
        </p:spPr>
      </p:sp>
      <p:sp>
        <p:nvSpPr>
          <p:cNvPr id="653" name="Google Shape;653;p68"/>
          <p:cNvSpPr>
            <a:spLocks noGrp="1"/>
          </p:cNvSpPr>
          <p:nvPr>
            <p:ph type="pic" idx="22"/>
          </p:nvPr>
        </p:nvSpPr>
        <p:spPr>
          <a:xfrm>
            <a:off x="7888064" y="2983158"/>
            <a:ext cx="926700" cy="926700"/>
          </a:xfrm>
          <a:prstGeom prst="ellipse">
            <a:avLst/>
          </a:prstGeom>
          <a:noFill/>
          <a:ln>
            <a:noFill/>
          </a:ln>
        </p:spPr>
      </p:sp>
      <p:sp>
        <p:nvSpPr>
          <p:cNvPr id="654" name="Google Shape;654;p68"/>
          <p:cNvSpPr txBox="1">
            <a:spLocks noGrp="1"/>
          </p:cNvSpPr>
          <p:nvPr>
            <p:ph type="subTitle" idx="23"/>
          </p:nvPr>
        </p:nvSpPr>
        <p:spPr>
          <a:xfrm>
            <a:off x="329162" y="3997195"/>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55" name="Google Shape;655;p68"/>
          <p:cNvSpPr txBox="1">
            <a:spLocks noGrp="1"/>
          </p:cNvSpPr>
          <p:nvPr>
            <p:ph type="subTitle" idx="24"/>
          </p:nvPr>
        </p:nvSpPr>
        <p:spPr>
          <a:xfrm>
            <a:off x="1840942" y="3997195"/>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56" name="Google Shape;656;p68"/>
          <p:cNvSpPr txBox="1">
            <a:spLocks noGrp="1"/>
          </p:cNvSpPr>
          <p:nvPr>
            <p:ph type="subTitle" idx="25"/>
          </p:nvPr>
        </p:nvSpPr>
        <p:spPr>
          <a:xfrm>
            <a:off x="3352723" y="3997195"/>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57" name="Google Shape;657;p68"/>
          <p:cNvSpPr txBox="1">
            <a:spLocks noGrp="1"/>
          </p:cNvSpPr>
          <p:nvPr>
            <p:ph type="subTitle" idx="26"/>
          </p:nvPr>
        </p:nvSpPr>
        <p:spPr>
          <a:xfrm>
            <a:off x="4864503" y="3997195"/>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58" name="Google Shape;658;p68"/>
          <p:cNvSpPr txBox="1">
            <a:spLocks noGrp="1"/>
          </p:cNvSpPr>
          <p:nvPr>
            <p:ph type="subTitle" idx="27"/>
          </p:nvPr>
        </p:nvSpPr>
        <p:spPr>
          <a:xfrm>
            <a:off x="6376283" y="3997195"/>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
        <p:nvSpPr>
          <p:cNvPr id="659" name="Google Shape;659;p68"/>
          <p:cNvSpPr txBox="1">
            <a:spLocks noGrp="1"/>
          </p:cNvSpPr>
          <p:nvPr>
            <p:ph type="subTitle" idx="28"/>
          </p:nvPr>
        </p:nvSpPr>
        <p:spPr>
          <a:xfrm>
            <a:off x="7888064" y="3997195"/>
            <a:ext cx="926700" cy="282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None/>
              <a:defRPr sz="900">
                <a:solidFill>
                  <a:schemeClr val="lt2"/>
                </a:solidFill>
              </a:defRPr>
            </a:lvl2pPr>
            <a:lvl3pPr lvl="2" rtl="0">
              <a:spcBef>
                <a:spcPts val="0"/>
              </a:spcBef>
              <a:spcAft>
                <a:spcPts val="0"/>
              </a:spcAft>
              <a:buClr>
                <a:schemeClr val="lt2"/>
              </a:buClr>
              <a:buSzPts val="900"/>
              <a:buNone/>
              <a:defRPr sz="900">
                <a:solidFill>
                  <a:schemeClr val="lt2"/>
                </a:solidFill>
              </a:defRPr>
            </a:lvl3pPr>
            <a:lvl4pPr lvl="3" rtl="0">
              <a:spcBef>
                <a:spcPts val="0"/>
              </a:spcBef>
              <a:spcAft>
                <a:spcPts val="0"/>
              </a:spcAft>
              <a:buClr>
                <a:schemeClr val="lt2"/>
              </a:buClr>
              <a:buSzPts val="900"/>
              <a:buNone/>
              <a:defRPr sz="900">
                <a:solidFill>
                  <a:schemeClr val="lt2"/>
                </a:solidFill>
              </a:defRPr>
            </a:lvl4pPr>
            <a:lvl5pPr lvl="4" rtl="0">
              <a:spcBef>
                <a:spcPts val="0"/>
              </a:spcBef>
              <a:spcAft>
                <a:spcPts val="0"/>
              </a:spcAft>
              <a:buClr>
                <a:schemeClr val="lt2"/>
              </a:buClr>
              <a:buSzPts val="900"/>
              <a:buNone/>
              <a:defRPr sz="900">
                <a:solidFill>
                  <a:schemeClr val="lt2"/>
                </a:solidFill>
              </a:defRPr>
            </a:lvl5pPr>
            <a:lvl6pPr lvl="5" rtl="0">
              <a:spcBef>
                <a:spcPts val="0"/>
              </a:spcBef>
              <a:spcAft>
                <a:spcPts val="0"/>
              </a:spcAft>
              <a:buClr>
                <a:schemeClr val="lt2"/>
              </a:buClr>
              <a:buSzPts val="900"/>
              <a:buNone/>
              <a:defRPr sz="900">
                <a:solidFill>
                  <a:schemeClr val="lt2"/>
                </a:solidFill>
              </a:defRPr>
            </a:lvl6pPr>
            <a:lvl7pPr lvl="6" rtl="0">
              <a:spcBef>
                <a:spcPts val="0"/>
              </a:spcBef>
              <a:spcAft>
                <a:spcPts val="0"/>
              </a:spcAft>
              <a:buClr>
                <a:schemeClr val="lt2"/>
              </a:buClr>
              <a:buSzPts val="900"/>
              <a:buNone/>
              <a:defRPr sz="900">
                <a:solidFill>
                  <a:schemeClr val="lt2"/>
                </a:solidFill>
              </a:defRPr>
            </a:lvl7pPr>
            <a:lvl8pPr lvl="7" rtl="0">
              <a:spcBef>
                <a:spcPts val="0"/>
              </a:spcBef>
              <a:spcAft>
                <a:spcPts val="0"/>
              </a:spcAft>
              <a:buClr>
                <a:schemeClr val="lt2"/>
              </a:buClr>
              <a:buSzPts val="900"/>
              <a:buNone/>
              <a:defRPr sz="900">
                <a:solidFill>
                  <a:schemeClr val="lt2"/>
                </a:solidFill>
              </a:defRPr>
            </a:lvl8pPr>
            <a:lvl9pPr lvl="8" rtl="0">
              <a:spcBef>
                <a:spcPts val="0"/>
              </a:spcBef>
              <a:spcAft>
                <a:spcPts val="0"/>
              </a:spcAft>
              <a:buClr>
                <a:schemeClr val="lt2"/>
              </a:buClr>
              <a:buSzPts val="900"/>
              <a:buNone/>
              <a:defRPr sz="900">
                <a:solidFill>
                  <a:schemeClr val="lt2"/>
                </a:solidFill>
              </a:defRPr>
            </a:lvl9pPr>
          </a:lstStyle>
          <a:p>
            <a:r>
              <a:rPr lang="fr-FR"/>
              <a:t>Modifiez le style des sous-titres du masque</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2 Agenda Light (2/3)">
  <p:cSld name="TITLE_8_2_5_1">
    <p:spTree>
      <p:nvGrpSpPr>
        <p:cNvPr id="1" name="Shape 660"/>
        <p:cNvGrpSpPr/>
        <p:nvPr/>
      </p:nvGrpSpPr>
      <p:grpSpPr>
        <a:xfrm>
          <a:off x="0" y="0"/>
          <a:ext cx="0" cy="0"/>
          <a:chOff x="0" y="0"/>
          <a:chExt cx="0" cy="0"/>
        </a:xfrm>
      </p:grpSpPr>
      <p:sp>
        <p:nvSpPr>
          <p:cNvPr id="661" name="Google Shape;661;p69"/>
          <p:cNvSpPr/>
          <p:nvPr/>
        </p:nvSpPr>
        <p:spPr>
          <a:xfrm>
            <a:off x="3511295" y="0"/>
            <a:ext cx="5632800" cy="5143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662" name="Google Shape;662;p69"/>
          <p:cNvSpPr txBox="1">
            <a:spLocks noGrp="1"/>
          </p:cNvSpPr>
          <p:nvPr>
            <p:ph type="title"/>
          </p:nvPr>
        </p:nvSpPr>
        <p:spPr>
          <a:xfrm>
            <a:off x="329153" y="342900"/>
            <a:ext cx="24993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663" name="Google Shape;663;p69"/>
          <p:cNvSpPr txBox="1">
            <a:spLocks noGrp="1"/>
          </p:cNvSpPr>
          <p:nvPr>
            <p:ph type="body" idx="1"/>
          </p:nvPr>
        </p:nvSpPr>
        <p:spPr>
          <a:xfrm>
            <a:off x="329153" y="1746084"/>
            <a:ext cx="24993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664" name="Google Shape;664;p69"/>
          <p:cNvSpPr txBox="1">
            <a:spLocks noGrp="1"/>
          </p:cNvSpPr>
          <p:nvPr>
            <p:ph type="body" idx="2"/>
          </p:nvPr>
        </p:nvSpPr>
        <p:spPr>
          <a:xfrm>
            <a:off x="4007161" y="574134"/>
            <a:ext cx="2292300" cy="3840900"/>
          </a:xfrm>
          <a:prstGeom prst="rect">
            <a:avLst/>
          </a:prstGeom>
          <a:noFill/>
          <a:ln>
            <a:noFill/>
          </a:ln>
        </p:spPr>
        <p:txBody>
          <a:bodyPr spcFirstLastPara="1" wrap="square" lIns="34275" tIns="34275" rIns="34275" bIns="34275" anchor="t" anchorCtr="0">
            <a:noAutofit/>
          </a:bodyPr>
          <a:lstStyle>
            <a:lvl1pPr marL="457200" lvl="0" indent="-311150" rtl="0">
              <a:lnSpc>
                <a:spcPct val="200000"/>
              </a:lnSpc>
              <a:spcBef>
                <a:spcPts val="0"/>
              </a:spcBef>
              <a:spcAft>
                <a:spcPts val="0"/>
              </a:spcAft>
              <a:buClr>
                <a:schemeClr val="lt2"/>
              </a:buClr>
              <a:buSzPts val="1300"/>
              <a:buFont typeface="DM Sans"/>
              <a:buAutoNum type="arabicPeriod"/>
              <a:defRPr sz="1300" b="1">
                <a:solidFill>
                  <a:schemeClr val="lt2"/>
                </a:solidFill>
                <a:latin typeface="DM Sans"/>
                <a:ea typeface="DM Sans"/>
                <a:cs typeface="DM Sans"/>
                <a:sym typeface="DM Sans"/>
              </a:defRPr>
            </a:lvl1pPr>
            <a:lvl2pPr marL="914400" lvl="1" indent="-311150" rtl="0">
              <a:lnSpc>
                <a:spcPct val="200000"/>
              </a:lnSpc>
              <a:spcBef>
                <a:spcPts val="0"/>
              </a:spcBef>
              <a:spcAft>
                <a:spcPts val="0"/>
              </a:spcAft>
              <a:buClr>
                <a:schemeClr val="lt2"/>
              </a:buClr>
              <a:buSzPts val="1300"/>
              <a:buAutoNum type="alphaLcPeriod"/>
              <a:defRPr sz="1300">
                <a:solidFill>
                  <a:schemeClr val="lt2"/>
                </a:solidFill>
              </a:defRPr>
            </a:lvl2pPr>
            <a:lvl3pPr marL="1371600" lvl="2" indent="-311150" rtl="0">
              <a:lnSpc>
                <a:spcPct val="200000"/>
              </a:lnSpc>
              <a:spcBef>
                <a:spcPts val="0"/>
              </a:spcBef>
              <a:spcAft>
                <a:spcPts val="0"/>
              </a:spcAft>
              <a:buClr>
                <a:schemeClr val="lt2"/>
              </a:buClr>
              <a:buSzPts val="1300"/>
              <a:buAutoNum type="romanLcPeriod"/>
              <a:defRPr sz="1300">
                <a:solidFill>
                  <a:schemeClr val="lt2"/>
                </a:solidFill>
              </a:defRPr>
            </a:lvl3pPr>
            <a:lvl4pPr marL="1828800" lvl="3" indent="-311150" rtl="0">
              <a:lnSpc>
                <a:spcPct val="200000"/>
              </a:lnSpc>
              <a:spcBef>
                <a:spcPts val="0"/>
              </a:spcBef>
              <a:spcAft>
                <a:spcPts val="0"/>
              </a:spcAft>
              <a:buClr>
                <a:schemeClr val="lt2"/>
              </a:buClr>
              <a:buSzPts val="1300"/>
              <a:buAutoNum type="arabicPeriod"/>
              <a:defRPr sz="1300">
                <a:solidFill>
                  <a:schemeClr val="lt2"/>
                </a:solidFill>
              </a:defRPr>
            </a:lvl4pPr>
            <a:lvl5pPr marL="2286000" lvl="4" indent="-311150" rtl="0">
              <a:lnSpc>
                <a:spcPct val="200000"/>
              </a:lnSpc>
              <a:spcBef>
                <a:spcPts val="0"/>
              </a:spcBef>
              <a:spcAft>
                <a:spcPts val="0"/>
              </a:spcAft>
              <a:buClr>
                <a:schemeClr val="lt2"/>
              </a:buClr>
              <a:buSzPts val="1300"/>
              <a:buAutoNum type="alphaLcPeriod"/>
              <a:defRPr sz="1300">
                <a:solidFill>
                  <a:schemeClr val="lt2"/>
                </a:solidFill>
              </a:defRPr>
            </a:lvl5pPr>
            <a:lvl6pPr marL="2743200" lvl="5" indent="-311150" rtl="0">
              <a:lnSpc>
                <a:spcPct val="200000"/>
              </a:lnSpc>
              <a:spcBef>
                <a:spcPts val="0"/>
              </a:spcBef>
              <a:spcAft>
                <a:spcPts val="0"/>
              </a:spcAft>
              <a:buClr>
                <a:schemeClr val="lt2"/>
              </a:buClr>
              <a:buSzPts val="1300"/>
              <a:buAutoNum type="romanLcPeriod"/>
              <a:defRPr sz="1300">
                <a:solidFill>
                  <a:schemeClr val="lt2"/>
                </a:solidFill>
              </a:defRPr>
            </a:lvl6pPr>
            <a:lvl7pPr marL="3200400" lvl="6" indent="-311150" rtl="0">
              <a:lnSpc>
                <a:spcPct val="200000"/>
              </a:lnSpc>
              <a:spcBef>
                <a:spcPts val="0"/>
              </a:spcBef>
              <a:spcAft>
                <a:spcPts val="0"/>
              </a:spcAft>
              <a:buClr>
                <a:schemeClr val="lt2"/>
              </a:buClr>
              <a:buSzPts val="1300"/>
              <a:buAutoNum type="arabicPeriod"/>
              <a:defRPr sz="1300">
                <a:solidFill>
                  <a:schemeClr val="lt2"/>
                </a:solidFill>
              </a:defRPr>
            </a:lvl7pPr>
            <a:lvl8pPr marL="3657600" lvl="7" indent="-311150" rtl="0">
              <a:lnSpc>
                <a:spcPct val="200000"/>
              </a:lnSpc>
              <a:spcBef>
                <a:spcPts val="0"/>
              </a:spcBef>
              <a:spcAft>
                <a:spcPts val="0"/>
              </a:spcAft>
              <a:buClr>
                <a:schemeClr val="lt2"/>
              </a:buClr>
              <a:buSzPts val="1300"/>
              <a:buAutoNum type="alphaLcPeriod"/>
              <a:defRPr sz="1300">
                <a:solidFill>
                  <a:schemeClr val="lt2"/>
                </a:solidFill>
              </a:defRPr>
            </a:lvl8pPr>
            <a:lvl9pPr marL="4114800" lvl="8" indent="-311150" rtl="0">
              <a:lnSpc>
                <a:spcPct val="200000"/>
              </a:lnSpc>
              <a:spcBef>
                <a:spcPts val="0"/>
              </a:spcBef>
              <a:spcAft>
                <a:spcPts val="0"/>
              </a:spcAft>
              <a:buClr>
                <a:schemeClr val="lt2"/>
              </a:buClr>
              <a:buSzPts val="1300"/>
              <a:buAutoNum type="romanLcPeriod"/>
              <a:defRPr sz="1300">
                <a:solidFill>
                  <a:schemeClr val="lt2"/>
                </a:solidFill>
              </a:defRPr>
            </a:lvl9pPr>
          </a:lstStyle>
          <a:p>
            <a:pPr lvl="0"/>
            <a:r>
              <a:rPr lang="fr-FR"/>
              <a:t>Cliquez pour modifier les styles du texte du masque</a:t>
            </a:r>
          </a:p>
        </p:txBody>
      </p:sp>
      <p:sp>
        <p:nvSpPr>
          <p:cNvPr id="665" name="Google Shape;665;p69"/>
          <p:cNvSpPr txBox="1">
            <a:spLocks noGrp="1"/>
          </p:cNvSpPr>
          <p:nvPr>
            <p:ph type="body" idx="3"/>
          </p:nvPr>
        </p:nvSpPr>
        <p:spPr>
          <a:xfrm>
            <a:off x="6687139" y="574134"/>
            <a:ext cx="2292300" cy="3840900"/>
          </a:xfrm>
          <a:prstGeom prst="rect">
            <a:avLst/>
          </a:prstGeom>
          <a:noFill/>
          <a:ln>
            <a:noFill/>
          </a:ln>
        </p:spPr>
        <p:txBody>
          <a:bodyPr spcFirstLastPara="1" wrap="square" lIns="34275" tIns="34275" rIns="34275" bIns="34275" anchor="t" anchorCtr="0">
            <a:noAutofit/>
          </a:bodyPr>
          <a:lstStyle>
            <a:lvl1pPr marL="457200" lvl="0" indent="-311150" rtl="0">
              <a:lnSpc>
                <a:spcPct val="200000"/>
              </a:lnSpc>
              <a:spcBef>
                <a:spcPts val="0"/>
              </a:spcBef>
              <a:spcAft>
                <a:spcPts val="0"/>
              </a:spcAft>
              <a:buClr>
                <a:schemeClr val="lt2"/>
              </a:buClr>
              <a:buSzPts val="1300"/>
              <a:buFont typeface="DM Sans"/>
              <a:buAutoNum type="arabicPeriod"/>
              <a:defRPr sz="1300" b="1">
                <a:solidFill>
                  <a:schemeClr val="lt2"/>
                </a:solidFill>
                <a:latin typeface="DM Sans"/>
                <a:ea typeface="DM Sans"/>
                <a:cs typeface="DM Sans"/>
                <a:sym typeface="DM Sans"/>
              </a:defRPr>
            </a:lvl1pPr>
            <a:lvl2pPr marL="914400" lvl="1" indent="-311150" rtl="0">
              <a:lnSpc>
                <a:spcPct val="200000"/>
              </a:lnSpc>
              <a:spcBef>
                <a:spcPts val="0"/>
              </a:spcBef>
              <a:spcAft>
                <a:spcPts val="0"/>
              </a:spcAft>
              <a:buClr>
                <a:schemeClr val="lt2"/>
              </a:buClr>
              <a:buSzPts val="1300"/>
              <a:buAutoNum type="alphaLcPeriod"/>
              <a:defRPr sz="1300">
                <a:solidFill>
                  <a:schemeClr val="lt2"/>
                </a:solidFill>
              </a:defRPr>
            </a:lvl2pPr>
            <a:lvl3pPr marL="1371600" lvl="2" indent="-311150" rtl="0">
              <a:lnSpc>
                <a:spcPct val="200000"/>
              </a:lnSpc>
              <a:spcBef>
                <a:spcPts val="0"/>
              </a:spcBef>
              <a:spcAft>
                <a:spcPts val="0"/>
              </a:spcAft>
              <a:buClr>
                <a:schemeClr val="lt2"/>
              </a:buClr>
              <a:buSzPts val="1300"/>
              <a:buAutoNum type="romanLcPeriod"/>
              <a:defRPr sz="1300">
                <a:solidFill>
                  <a:schemeClr val="lt2"/>
                </a:solidFill>
              </a:defRPr>
            </a:lvl3pPr>
            <a:lvl4pPr marL="1828800" lvl="3" indent="-311150" rtl="0">
              <a:lnSpc>
                <a:spcPct val="200000"/>
              </a:lnSpc>
              <a:spcBef>
                <a:spcPts val="0"/>
              </a:spcBef>
              <a:spcAft>
                <a:spcPts val="0"/>
              </a:spcAft>
              <a:buClr>
                <a:schemeClr val="lt2"/>
              </a:buClr>
              <a:buSzPts val="1300"/>
              <a:buAutoNum type="arabicPeriod"/>
              <a:defRPr sz="1300">
                <a:solidFill>
                  <a:schemeClr val="lt2"/>
                </a:solidFill>
              </a:defRPr>
            </a:lvl4pPr>
            <a:lvl5pPr marL="2286000" lvl="4" indent="-311150" rtl="0">
              <a:lnSpc>
                <a:spcPct val="200000"/>
              </a:lnSpc>
              <a:spcBef>
                <a:spcPts val="0"/>
              </a:spcBef>
              <a:spcAft>
                <a:spcPts val="0"/>
              </a:spcAft>
              <a:buClr>
                <a:schemeClr val="lt2"/>
              </a:buClr>
              <a:buSzPts val="1300"/>
              <a:buAutoNum type="alphaLcPeriod"/>
              <a:defRPr sz="1300">
                <a:solidFill>
                  <a:schemeClr val="lt2"/>
                </a:solidFill>
              </a:defRPr>
            </a:lvl5pPr>
            <a:lvl6pPr marL="2743200" lvl="5" indent="-311150" rtl="0">
              <a:lnSpc>
                <a:spcPct val="200000"/>
              </a:lnSpc>
              <a:spcBef>
                <a:spcPts val="0"/>
              </a:spcBef>
              <a:spcAft>
                <a:spcPts val="0"/>
              </a:spcAft>
              <a:buClr>
                <a:schemeClr val="lt2"/>
              </a:buClr>
              <a:buSzPts val="1300"/>
              <a:buAutoNum type="romanLcPeriod"/>
              <a:defRPr sz="1300">
                <a:solidFill>
                  <a:schemeClr val="lt2"/>
                </a:solidFill>
              </a:defRPr>
            </a:lvl6pPr>
            <a:lvl7pPr marL="3200400" lvl="6" indent="-311150" rtl="0">
              <a:lnSpc>
                <a:spcPct val="200000"/>
              </a:lnSpc>
              <a:spcBef>
                <a:spcPts val="0"/>
              </a:spcBef>
              <a:spcAft>
                <a:spcPts val="0"/>
              </a:spcAft>
              <a:buClr>
                <a:schemeClr val="lt2"/>
              </a:buClr>
              <a:buSzPts val="1300"/>
              <a:buAutoNum type="arabicPeriod"/>
              <a:defRPr sz="1300">
                <a:solidFill>
                  <a:schemeClr val="lt2"/>
                </a:solidFill>
              </a:defRPr>
            </a:lvl7pPr>
            <a:lvl8pPr marL="3657600" lvl="7" indent="-311150" rtl="0">
              <a:lnSpc>
                <a:spcPct val="200000"/>
              </a:lnSpc>
              <a:spcBef>
                <a:spcPts val="0"/>
              </a:spcBef>
              <a:spcAft>
                <a:spcPts val="0"/>
              </a:spcAft>
              <a:buClr>
                <a:schemeClr val="lt2"/>
              </a:buClr>
              <a:buSzPts val="1300"/>
              <a:buAutoNum type="alphaLcPeriod"/>
              <a:defRPr sz="1300">
                <a:solidFill>
                  <a:schemeClr val="lt2"/>
                </a:solidFill>
              </a:defRPr>
            </a:lvl8pPr>
            <a:lvl9pPr marL="4114800" lvl="8" indent="-311150" rtl="0">
              <a:lnSpc>
                <a:spcPct val="200000"/>
              </a:lnSpc>
              <a:spcBef>
                <a:spcPts val="0"/>
              </a:spcBef>
              <a:spcAft>
                <a:spcPts val="0"/>
              </a:spcAft>
              <a:buClr>
                <a:schemeClr val="lt2"/>
              </a:buClr>
              <a:buSzPts val="1300"/>
              <a:buAutoNum type="romanLcPeriod"/>
              <a:defRPr sz="1300">
                <a:solidFill>
                  <a:schemeClr val="lt2"/>
                </a:solidFill>
              </a:defRPr>
            </a:lvl9pPr>
          </a:lstStyle>
          <a:p>
            <a:pPr lvl="0"/>
            <a:r>
              <a:rPr lang="fr-FR"/>
              <a:t>Cliquez pour modifier les styles du texte du masque</a:t>
            </a:r>
          </a:p>
        </p:txBody>
      </p:sp>
      <p:pic>
        <p:nvPicPr>
          <p:cNvPr id="666" name="Google Shape;666;p69"/>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667" name="Google Shape;667;p69"/>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2 Speaker Slide 4">
  <p:cSld name="CUSTOM_5_1_1_2_1">
    <p:bg>
      <p:bgPr>
        <a:solidFill>
          <a:schemeClr val="lt1"/>
        </a:solidFill>
        <a:effectLst/>
      </p:bgPr>
    </p:bg>
    <p:spTree>
      <p:nvGrpSpPr>
        <p:cNvPr id="1" name="Shape 69"/>
        <p:cNvGrpSpPr/>
        <p:nvPr/>
      </p:nvGrpSpPr>
      <p:grpSpPr>
        <a:xfrm>
          <a:off x="0" y="0"/>
          <a:ext cx="0" cy="0"/>
          <a:chOff x="0" y="0"/>
          <a:chExt cx="0" cy="0"/>
        </a:xfrm>
      </p:grpSpPr>
      <p:sp>
        <p:nvSpPr>
          <p:cNvPr id="70" name="Google Shape;70;p7"/>
          <p:cNvSpPr txBox="1">
            <a:spLocks noGrp="1"/>
          </p:cNvSpPr>
          <p:nvPr>
            <p:ph type="subTitle" idx="1"/>
          </p:nvPr>
        </p:nvSpPr>
        <p:spPr>
          <a:xfrm>
            <a:off x="7190372" y="1980872"/>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71" name="Google Shape;71;p7"/>
          <p:cNvSpPr txBox="1">
            <a:spLocks noGrp="1"/>
          </p:cNvSpPr>
          <p:nvPr>
            <p:ph type="subTitle" idx="2"/>
          </p:nvPr>
        </p:nvSpPr>
        <p:spPr>
          <a:xfrm>
            <a:off x="7190372" y="2330972"/>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72" name="Google Shape;72;p7"/>
          <p:cNvSpPr txBox="1">
            <a:spLocks noGrp="1"/>
          </p:cNvSpPr>
          <p:nvPr>
            <p:ph type="subTitle" idx="3"/>
          </p:nvPr>
        </p:nvSpPr>
        <p:spPr>
          <a:xfrm>
            <a:off x="7190372" y="3353333"/>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73" name="Google Shape;73;p7"/>
          <p:cNvSpPr txBox="1">
            <a:spLocks noGrp="1"/>
          </p:cNvSpPr>
          <p:nvPr>
            <p:ph type="subTitle" idx="4"/>
          </p:nvPr>
        </p:nvSpPr>
        <p:spPr>
          <a:xfrm>
            <a:off x="7190372" y="3703430"/>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74" name="Google Shape;74;p7"/>
          <p:cNvSpPr txBox="1">
            <a:spLocks noGrp="1"/>
          </p:cNvSpPr>
          <p:nvPr>
            <p:ph type="subTitle" idx="5"/>
          </p:nvPr>
        </p:nvSpPr>
        <p:spPr>
          <a:xfrm>
            <a:off x="4290120" y="1980872"/>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75" name="Google Shape;75;p7"/>
          <p:cNvSpPr txBox="1">
            <a:spLocks noGrp="1"/>
          </p:cNvSpPr>
          <p:nvPr>
            <p:ph type="subTitle" idx="6"/>
          </p:nvPr>
        </p:nvSpPr>
        <p:spPr>
          <a:xfrm>
            <a:off x="4290120" y="2330972"/>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76" name="Google Shape;76;p7"/>
          <p:cNvSpPr txBox="1">
            <a:spLocks noGrp="1"/>
          </p:cNvSpPr>
          <p:nvPr>
            <p:ph type="subTitle" idx="7"/>
          </p:nvPr>
        </p:nvSpPr>
        <p:spPr>
          <a:xfrm>
            <a:off x="4290120" y="3353333"/>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77" name="Google Shape;77;p7"/>
          <p:cNvSpPr txBox="1">
            <a:spLocks noGrp="1"/>
          </p:cNvSpPr>
          <p:nvPr>
            <p:ph type="subTitle" idx="8"/>
          </p:nvPr>
        </p:nvSpPr>
        <p:spPr>
          <a:xfrm>
            <a:off x="4290120" y="3703430"/>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78" name="Google Shape;78;p7"/>
          <p:cNvSpPr txBox="1">
            <a:spLocks noGrp="1"/>
          </p:cNvSpPr>
          <p:nvPr>
            <p:ph type="subTitle" idx="9"/>
          </p:nvPr>
        </p:nvSpPr>
        <p:spPr>
          <a:xfrm>
            <a:off x="1389867" y="1980872"/>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79" name="Google Shape;79;p7"/>
          <p:cNvSpPr txBox="1">
            <a:spLocks noGrp="1"/>
          </p:cNvSpPr>
          <p:nvPr>
            <p:ph type="subTitle" idx="13"/>
          </p:nvPr>
        </p:nvSpPr>
        <p:spPr>
          <a:xfrm>
            <a:off x="1389867" y="2330972"/>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pic>
        <p:nvPicPr>
          <p:cNvPr id="80" name="Google Shape;80;p7"/>
          <p:cNvPicPr preferRelativeResize="0"/>
          <p:nvPr/>
        </p:nvPicPr>
        <p:blipFill>
          <a:blip r:embed="rId2">
            <a:alphaModFix/>
          </a:blip>
          <a:stretch>
            <a:fillRect/>
          </a:stretch>
        </p:blipFill>
        <p:spPr>
          <a:xfrm>
            <a:off x="272009" y="4743450"/>
            <a:ext cx="228226" cy="283071"/>
          </a:xfrm>
          <a:prstGeom prst="rect">
            <a:avLst/>
          </a:prstGeom>
          <a:noFill/>
          <a:ln>
            <a:noFill/>
          </a:ln>
        </p:spPr>
      </p:pic>
      <p:sp>
        <p:nvSpPr>
          <p:cNvPr id="81" name="Google Shape;81;p7"/>
          <p:cNvSpPr txBox="1">
            <a:spLocks noGrp="1"/>
          </p:cNvSpPr>
          <p:nvPr>
            <p:ph type="title"/>
          </p:nvPr>
        </p:nvSpPr>
        <p:spPr>
          <a:xfrm>
            <a:off x="330268" y="342900"/>
            <a:ext cx="52428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2pPr>
            <a:lvl3pPr lvl="2"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3pPr>
            <a:lvl4pPr lvl="3"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4pPr>
            <a:lvl5pPr lvl="4"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5pPr>
            <a:lvl6pPr lvl="5"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6pPr>
            <a:lvl7pPr lvl="6"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7pPr>
            <a:lvl8pPr lvl="7"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8pPr>
            <a:lvl9pPr lvl="8"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9pPr>
          </a:lstStyle>
          <a:p>
            <a:r>
              <a:rPr lang="fr-FR"/>
              <a:t>Modifiez le style du titre</a:t>
            </a:r>
            <a:endParaRPr/>
          </a:p>
        </p:txBody>
      </p:sp>
      <p:sp>
        <p:nvSpPr>
          <p:cNvPr id="82" name="Google Shape;82;p7"/>
          <p:cNvSpPr txBox="1">
            <a:spLocks noGrp="1"/>
          </p:cNvSpPr>
          <p:nvPr>
            <p:ph type="subTitle" idx="14"/>
          </p:nvPr>
        </p:nvSpPr>
        <p:spPr>
          <a:xfrm>
            <a:off x="330268" y="882084"/>
            <a:ext cx="5242800" cy="270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1pPr>
            <a:lvl2pPr lvl="1"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2pPr>
            <a:lvl3pPr lvl="2"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3pPr>
            <a:lvl4pPr lvl="3"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4pPr>
            <a:lvl5pPr lvl="4"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5pPr>
            <a:lvl6pPr lvl="5"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6pPr>
            <a:lvl7pPr lvl="6"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7pPr>
            <a:lvl8pPr lvl="7"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8pPr>
            <a:lvl9pPr lvl="8" rtl="0">
              <a:spcBef>
                <a:spcPts val="0"/>
              </a:spcBef>
              <a:spcAft>
                <a:spcPts val="0"/>
              </a:spcAft>
              <a:buClr>
                <a:schemeClr val="lt2"/>
              </a:buClr>
              <a:buSzPts val="1800"/>
              <a:buFont typeface="DM Sans"/>
              <a:buNone/>
              <a:defRPr sz="1800">
                <a:solidFill>
                  <a:schemeClr val="lt2"/>
                </a:solidFill>
                <a:latin typeface="DM Sans"/>
                <a:ea typeface="DM Sans"/>
                <a:cs typeface="DM Sans"/>
                <a:sym typeface="DM Sans"/>
              </a:defRPr>
            </a:lvl9pPr>
          </a:lstStyle>
          <a:p>
            <a:r>
              <a:rPr lang="fr-FR"/>
              <a:t>Modifiez le style des sous-titres du masque</a:t>
            </a:r>
            <a:endParaRPr/>
          </a:p>
        </p:txBody>
      </p:sp>
      <p:pic>
        <p:nvPicPr>
          <p:cNvPr id="83" name="Google Shape;83;p7"/>
          <p:cNvPicPr preferRelativeResize="0"/>
          <p:nvPr/>
        </p:nvPicPr>
        <p:blipFill>
          <a:blip r:embed="rId3">
            <a:alphaModFix/>
          </a:blip>
          <a:stretch>
            <a:fillRect/>
          </a:stretch>
        </p:blipFill>
        <p:spPr>
          <a:xfrm>
            <a:off x="267429" y="4744238"/>
            <a:ext cx="227231" cy="281834"/>
          </a:xfrm>
          <a:prstGeom prst="rect">
            <a:avLst/>
          </a:prstGeom>
          <a:noFill/>
          <a:ln>
            <a:noFill/>
          </a:ln>
        </p:spPr>
      </p:pic>
      <p:sp>
        <p:nvSpPr>
          <p:cNvPr id="84" name="Google Shape;84;p7"/>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
        <p:nvSpPr>
          <p:cNvPr id="85" name="Google Shape;85;p7"/>
          <p:cNvSpPr txBox="1">
            <a:spLocks noGrp="1"/>
          </p:cNvSpPr>
          <p:nvPr>
            <p:ph type="subTitle" idx="15"/>
          </p:nvPr>
        </p:nvSpPr>
        <p:spPr>
          <a:xfrm>
            <a:off x="1389867" y="3353333"/>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1pPr>
            <a:lvl2pPr lvl="1"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2pPr>
            <a:lvl3pPr lvl="2"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3pPr>
            <a:lvl4pPr lvl="3"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4pPr>
            <a:lvl5pPr lvl="4"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5pPr>
            <a:lvl6pPr lvl="5"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6pPr>
            <a:lvl7pPr lvl="6"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7pPr>
            <a:lvl8pPr lvl="7"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8pPr>
            <a:lvl9pPr lvl="8" rtl="0">
              <a:spcBef>
                <a:spcPts val="0"/>
              </a:spcBef>
              <a:spcAft>
                <a:spcPts val="0"/>
              </a:spcAft>
              <a:buClr>
                <a:schemeClr val="lt2"/>
              </a:buClr>
              <a:buSzPts val="1400"/>
              <a:buFont typeface="DM Sans"/>
              <a:buNone/>
              <a:defRPr sz="1400">
                <a:solidFill>
                  <a:schemeClr val="lt2"/>
                </a:solidFill>
                <a:latin typeface="DM Sans"/>
                <a:ea typeface="DM Sans"/>
                <a:cs typeface="DM Sans"/>
                <a:sym typeface="DM Sans"/>
              </a:defRPr>
            </a:lvl9pPr>
          </a:lstStyle>
          <a:p>
            <a:r>
              <a:rPr lang="fr-FR"/>
              <a:t>Modifiez le style des sous-titres du masque</a:t>
            </a:r>
            <a:endParaRPr/>
          </a:p>
        </p:txBody>
      </p:sp>
      <p:sp>
        <p:nvSpPr>
          <p:cNvPr id="86" name="Google Shape;86;p7"/>
          <p:cNvSpPr txBox="1">
            <a:spLocks noGrp="1"/>
          </p:cNvSpPr>
          <p:nvPr>
            <p:ph type="subTitle" idx="16"/>
          </p:nvPr>
        </p:nvSpPr>
        <p:spPr>
          <a:xfrm>
            <a:off x="1389867" y="3703430"/>
            <a:ext cx="1773600" cy="3501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1pPr>
            <a:lvl2pPr lvl="1"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2pPr>
            <a:lvl3pPr lvl="2"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3pPr>
            <a:lvl4pPr lvl="3"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4pPr>
            <a:lvl5pPr lvl="4"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5pPr>
            <a:lvl6pPr lvl="5"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6pPr>
            <a:lvl7pPr lvl="6"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7pPr>
            <a:lvl8pPr lvl="7"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8pPr>
            <a:lvl9pPr lvl="8" rtl="0">
              <a:spcBef>
                <a:spcPts val="0"/>
              </a:spcBef>
              <a:spcAft>
                <a:spcPts val="0"/>
              </a:spcAft>
              <a:buClr>
                <a:schemeClr val="lt2"/>
              </a:buClr>
              <a:buSzPts val="900"/>
              <a:buFont typeface="DM Sans"/>
              <a:buNone/>
              <a:defRPr sz="900">
                <a:solidFill>
                  <a:schemeClr val="lt2"/>
                </a:solidFill>
                <a:latin typeface="DM Sans"/>
                <a:ea typeface="DM Sans"/>
                <a:cs typeface="DM Sans"/>
                <a:sym typeface="DM Sans"/>
              </a:defRPr>
            </a:lvl9pPr>
          </a:lstStyle>
          <a:p>
            <a:r>
              <a:rPr lang="fr-FR"/>
              <a:t>Modifiez le style des sous-titres du masque</a:t>
            </a:r>
            <a:endParaRPr/>
          </a:p>
        </p:txBody>
      </p:sp>
      <p:sp>
        <p:nvSpPr>
          <p:cNvPr id="87" name="Google Shape;87;p7"/>
          <p:cNvSpPr>
            <a:spLocks noGrp="1"/>
          </p:cNvSpPr>
          <p:nvPr>
            <p:ph type="pic" idx="17"/>
          </p:nvPr>
        </p:nvSpPr>
        <p:spPr>
          <a:xfrm>
            <a:off x="323636" y="1755197"/>
            <a:ext cx="925800" cy="925800"/>
          </a:xfrm>
          <a:prstGeom prst="ellipse">
            <a:avLst/>
          </a:prstGeom>
          <a:noFill/>
          <a:ln>
            <a:noFill/>
          </a:ln>
        </p:spPr>
      </p:sp>
      <p:sp>
        <p:nvSpPr>
          <p:cNvPr id="88" name="Google Shape;88;p7"/>
          <p:cNvSpPr>
            <a:spLocks noGrp="1"/>
          </p:cNvSpPr>
          <p:nvPr>
            <p:ph type="pic" idx="18"/>
          </p:nvPr>
        </p:nvSpPr>
        <p:spPr>
          <a:xfrm>
            <a:off x="323636" y="3127659"/>
            <a:ext cx="925800" cy="925800"/>
          </a:xfrm>
          <a:prstGeom prst="ellipse">
            <a:avLst/>
          </a:prstGeom>
          <a:noFill/>
          <a:ln>
            <a:noFill/>
          </a:ln>
        </p:spPr>
      </p:sp>
      <p:sp>
        <p:nvSpPr>
          <p:cNvPr id="89" name="Google Shape;89;p7"/>
          <p:cNvSpPr>
            <a:spLocks noGrp="1"/>
          </p:cNvSpPr>
          <p:nvPr>
            <p:ph type="pic" idx="19"/>
          </p:nvPr>
        </p:nvSpPr>
        <p:spPr>
          <a:xfrm>
            <a:off x="3223889" y="1755197"/>
            <a:ext cx="925800" cy="925800"/>
          </a:xfrm>
          <a:prstGeom prst="ellipse">
            <a:avLst/>
          </a:prstGeom>
          <a:noFill/>
          <a:ln>
            <a:noFill/>
          </a:ln>
        </p:spPr>
      </p:sp>
      <p:sp>
        <p:nvSpPr>
          <p:cNvPr id="90" name="Google Shape;90;p7"/>
          <p:cNvSpPr>
            <a:spLocks noGrp="1"/>
          </p:cNvSpPr>
          <p:nvPr>
            <p:ph type="pic" idx="20"/>
          </p:nvPr>
        </p:nvSpPr>
        <p:spPr>
          <a:xfrm>
            <a:off x="3223889" y="3127659"/>
            <a:ext cx="925800" cy="925800"/>
          </a:xfrm>
          <a:prstGeom prst="ellipse">
            <a:avLst/>
          </a:prstGeom>
          <a:noFill/>
          <a:ln>
            <a:noFill/>
          </a:ln>
        </p:spPr>
      </p:sp>
      <p:sp>
        <p:nvSpPr>
          <p:cNvPr id="91" name="Google Shape;91;p7"/>
          <p:cNvSpPr>
            <a:spLocks noGrp="1"/>
          </p:cNvSpPr>
          <p:nvPr>
            <p:ph type="pic" idx="21"/>
          </p:nvPr>
        </p:nvSpPr>
        <p:spPr>
          <a:xfrm>
            <a:off x="6124142" y="1755197"/>
            <a:ext cx="925800" cy="925800"/>
          </a:xfrm>
          <a:prstGeom prst="ellipse">
            <a:avLst/>
          </a:prstGeom>
          <a:noFill/>
          <a:ln>
            <a:noFill/>
          </a:ln>
        </p:spPr>
      </p:sp>
      <p:sp>
        <p:nvSpPr>
          <p:cNvPr id="92" name="Google Shape;92;p7"/>
          <p:cNvSpPr>
            <a:spLocks noGrp="1"/>
          </p:cNvSpPr>
          <p:nvPr>
            <p:ph type="pic" idx="22"/>
          </p:nvPr>
        </p:nvSpPr>
        <p:spPr>
          <a:xfrm>
            <a:off x="6124142" y="3127659"/>
            <a:ext cx="925800" cy="925800"/>
          </a:xfrm>
          <a:prstGeom prst="ellipse">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2 Agenda Light (1/2) 1">
  <p:cSld name="TITLE_8_2_5_1_2">
    <p:spTree>
      <p:nvGrpSpPr>
        <p:cNvPr id="1" name="Shape 675"/>
        <p:cNvGrpSpPr/>
        <p:nvPr/>
      </p:nvGrpSpPr>
      <p:grpSpPr>
        <a:xfrm>
          <a:off x="0" y="0"/>
          <a:ext cx="0" cy="0"/>
          <a:chOff x="0" y="0"/>
          <a:chExt cx="0" cy="0"/>
        </a:xfrm>
      </p:grpSpPr>
      <p:sp>
        <p:nvSpPr>
          <p:cNvPr id="676" name="Google Shape;676;p71"/>
          <p:cNvSpPr/>
          <p:nvPr/>
        </p:nvSpPr>
        <p:spPr>
          <a:xfrm>
            <a:off x="4573725" y="0"/>
            <a:ext cx="4570200" cy="5143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677" name="Google Shape;677;p71"/>
          <p:cNvSpPr txBox="1">
            <a:spLocks noGrp="1"/>
          </p:cNvSpPr>
          <p:nvPr>
            <p:ph type="title"/>
          </p:nvPr>
        </p:nvSpPr>
        <p:spPr>
          <a:xfrm>
            <a:off x="329153" y="342900"/>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678" name="Google Shape;678;p71"/>
          <p:cNvSpPr txBox="1">
            <a:spLocks noGrp="1"/>
          </p:cNvSpPr>
          <p:nvPr>
            <p:ph type="body" idx="1"/>
          </p:nvPr>
        </p:nvSpPr>
        <p:spPr>
          <a:xfrm>
            <a:off x="329153" y="1457325"/>
            <a:ext cx="3428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679" name="Google Shape;679;p71"/>
          <p:cNvSpPr txBox="1">
            <a:spLocks noGrp="1"/>
          </p:cNvSpPr>
          <p:nvPr>
            <p:ph type="body" idx="2"/>
          </p:nvPr>
        </p:nvSpPr>
        <p:spPr>
          <a:xfrm>
            <a:off x="5146278" y="574134"/>
            <a:ext cx="3404400" cy="3840900"/>
          </a:xfrm>
          <a:prstGeom prst="rect">
            <a:avLst/>
          </a:prstGeom>
          <a:noFill/>
          <a:ln>
            <a:noFill/>
          </a:ln>
        </p:spPr>
        <p:txBody>
          <a:bodyPr spcFirstLastPara="1" wrap="square" lIns="34275" tIns="34275" rIns="34275" bIns="34275" anchor="t" anchorCtr="0">
            <a:noAutofit/>
          </a:bodyPr>
          <a:lstStyle>
            <a:lvl1pPr marL="457200" lvl="0" indent="-342900" rtl="0">
              <a:lnSpc>
                <a:spcPct val="200000"/>
              </a:lnSpc>
              <a:spcBef>
                <a:spcPts val="0"/>
              </a:spcBef>
              <a:spcAft>
                <a:spcPts val="0"/>
              </a:spcAft>
              <a:buClr>
                <a:schemeClr val="lt2"/>
              </a:buClr>
              <a:buSzPts val="1800"/>
              <a:buFont typeface="DM Sans"/>
              <a:buAutoNum type="arabicPeriod"/>
              <a:defRPr sz="1800">
                <a:solidFill>
                  <a:schemeClr val="lt2"/>
                </a:solidFill>
                <a:latin typeface="DM Sans"/>
                <a:ea typeface="DM Sans"/>
                <a:cs typeface="DM Sans"/>
                <a:sym typeface="DM Sans"/>
              </a:defRPr>
            </a:lvl1pPr>
            <a:lvl2pPr marL="914400" lvl="1" indent="-342900" rtl="0">
              <a:lnSpc>
                <a:spcPct val="200000"/>
              </a:lnSpc>
              <a:spcBef>
                <a:spcPts val="0"/>
              </a:spcBef>
              <a:spcAft>
                <a:spcPts val="0"/>
              </a:spcAft>
              <a:buClr>
                <a:schemeClr val="lt2"/>
              </a:buClr>
              <a:buSzPts val="1800"/>
              <a:buAutoNum type="alphaLcPeriod"/>
              <a:defRPr sz="1800">
                <a:solidFill>
                  <a:schemeClr val="lt2"/>
                </a:solidFill>
              </a:defRPr>
            </a:lvl2pPr>
            <a:lvl3pPr marL="1371600" lvl="2" indent="-342900" rtl="0">
              <a:lnSpc>
                <a:spcPct val="200000"/>
              </a:lnSpc>
              <a:spcBef>
                <a:spcPts val="0"/>
              </a:spcBef>
              <a:spcAft>
                <a:spcPts val="0"/>
              </a:spcAft>
              <a:buClr>
                <a:schemeClr val="lt2"/>
              </a:buClr>
              <a:buSzPts val="1800"/>
              <a:buAutoNum type="romanLcPeriod"/>
              <a:defRPr sz="1800">
                <a:solidFill>
                  <a:schemeClr val="lt2"/>
                </a:solidFill>
              </a:defRPr>
            </a:lvl3pPr>
            <a:lvl4pPr marL="1828800" lvl="3" indent="-342900" rtl="0">
              <a:lnSpc>
                <a:spcPct val="200000"/>
              </a:lnSpc>
              <a:spcBef>
                <a:spcPts val="0"/>
              </a:spcBef>
              <a:spcAft>
                <a:spcPts val="0"/>
              </a:spcAft>
              <a:buClr>
                <a:schemeClr val="lt2"/>
              </a:buClr>
              <a:buSzPts val="1800"/>
              <a:buAutoNum type="arabicPeriod"/>
              <a:defRPr sz="1800">
                <a:solidFill>
                  <a:schemeClr val="lt2"/>
                </a:solidFill>
              </a:defRPr>
            </a:lvl4pPr>
            <a:lvl5pPr marL="2286000" lvl="4" indent="-342900" rtl="0">
              <a:lnSpc>
                <a:spcPct val="200000"/>
              </a:lnSpc>
              <a:spcBef>
                <a:spcPts val="0"/>
              </a:spcBef>
              <a:spcAft>
                <a:spcPts val="0"/>
              </a:spcAft>
              <a:buClr>
                <a:schemeClr val="lt2"/>
              </a:buClr>
              <a:buSzPts val="1800"/>
              <a:buAutoNum type="alphaLcPeriod"/>
              <a:defRPr sz="1800">
                <a:solidFill>
                  <a:schemeClr val="lt2"/>
                </a:solidFill>
              </a:defRPr>
            </a:lvl5pPr>
            <a:lvl6pPr marL="2743200" lvl="5" indent="-342900" rtl="0">
              <a:lnSpc>
                <a:spcPct val="200000"/>
              </a:lnSpc>
              <a:spcBef>
                <a:spcPts val="0"/>
              </a:spcBef>
              <a:spcAft>
                <a:spcPts val="0"/>
              </a:spcAft>
              <a:buClr>
                <a:schemeClr val="lt2"/>
              </a:buClr>
              <a:buSzPts val="1800"/>
              <a:buAutoNum type="romanLcPeriod"/>
              <a:defRPr sz="1800">
                <a:solidFill>
                  <a:schemeClr val="lt2"/>
                </a:solidFill>
              </a:defRPr>
            </a:lvl6pPr>
            <a:lvl7pPr marL="3200400" lvl="6" indent="-342900" rtl="0">
              <a:lnSpc>
                <a:spcPct val="200000"/>
              </a:lnSpc>
              <a:spcBef>
                <a:spcPts val="0"/>
              </a:spcBef>
              <a:spcAft>
                <a:spcPts val="0"/>
              </a:spcAft>
              <a:buClr>
                <a:schemeClr val="lt2"/>
              </a:buClr>
              <a:buSzPts val="1800"/>
              <a:buAutoNum type="arabicPeriod"/>
              <a:defRPr sz="1800">
                <a:solidFill>
                  <a:schemeClr val="lt2"/>
                </a:solidFill>
              </a:defRPr>
            </a:lvl7pPr>
            <a:lvl8pPr marL="3657600" lvl="7" indent="-342900" rtl="0">
              <a:lnSpc>
                <a:spcPct val="200000"/>
              </a:lnSpc>
              <a:spcBef>
                <a:spcPts val="0"/>
              </a:spcBef>
              <a:spcAft>
                <a:spcPts val="0"/>
              </a:spcAft>
              <a:buClr>
                <a:schemeClr val="lt2"/>
              </a:buClr>
              <a:buSzPts val="1800"/>
              <a:buAutoNum type="alphaLcPeriod"/>
              <a:defRPr sz="1800">
                <a:solidFill>
                  <a:schemeClr val="lt2"/>
                </a:solidFill>
              </a:defRPr>
            </a:lvl8pPr>
            <a:lvl9pPr marL="4114800" lvl="8" indent="-342900" rtl="0">
              <a:lnSpc>
                <a:spcPct val="200000"/>
              </a:lnSpc>
              <a:spcBef>
                <a:spcPts val="0"/>
              </a:spcBef>
              <a:spcAft>
                <a:spcPts val="0"/>
              </a:spcAft>
              <a:buClr>
                <a:schemeClr val="lt2"/>
              </a:buClr>
              <a:buSzPts val="1800"/>
              <a:buAutoNum type="romanLcPeriod"/>
              <a:defRPr sz="1800">
                <a:solidFill>
                  <a:schemeClr val="lt2"/>
                </a:solidFill>
              </a:defRPr>
            </a:lvl9pPr>
          </a:lstStyle>
          <a:p>
            <a:pPr lvl="0"/>
            <a:r>
              <a:rPr lang="fr-FR"/>
              <a:t>Cliquez pour modifier les styles du texte du masque</a:t>
            </a:r>
          </a:p>
        </p:txBody>
      </p:sp>
      <p:pic>
        <p:nvPicPr>
          <p:cNvPr id="680" name="Google Shape;680;p71"/>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681" name="Google Shape;681;p71"/>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2 Agenda Light (2/3) 1">
  <p:cSld name="TITLE_8_2_5_2">
    <p:spTree>
      <p:nvGrpSpPr>
        <p:cNvPr id="1" name="Shape 682"/>
        <p:cNvGrpSpPr/>
        <p:nvPr/>
      </p:nvGrpSpPr>
      <p:grpSpPr>
        <a:xfrm>
          <a:off x="0" y="0"/>
          <a:ext cx="0" cy="0"/>
          <a:chOff x="0" y="0"/>
          <a:chExt cx="0" cy="0"/>
        </a:xfrm>
      </p:grpSpPr>
      <p:sp>
        <p:nvSpPr>
          <p:cNvPr id="683" name="Google Shape;683;p72"/>
          <p:cNvSpPr/>
          <p:nvPr/>
        </p:nvSpPr>
        <p:spPr>
          <a:xfrm>
            <a:off x="3511295" y="0"/>
            <a:ext cx="5632800" cy="5143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684" name="Google Shape;684;p72"/>
          <p:cNvSpPr txBox="1">
            <a:spLocks noGrp="1"/>
          </p:cNvSpPr>
          <p:nvPr>
            <p:ph type="title"/>
          </p:nvPr>
        </p:nvSpPr>
        <p:spPr>
          <a:xfrm>
            <a:off x="329153" y="342900"/>
            <a:ext cx="24993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685" name="Google Shape;685;p72"/>
          <p:cNvSpPr txBox="1">
            <a:spLocks noGrp="1"/>
          </p:cNvSpPr>
          <p:nvPr>
            <p:ph type="body" idx="1"/>
          </p:nvPr>
        </p:nvSpPr>
        <p:spPr>
          <a:xfrm>
            <a:off x="329153" y="1746084"/>
            <a:ext cx="24993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686" name="Google Shape;686;p72"/>
          <p:cNvSpPr txBox="1">
            <a:spLocks noGrp="1"/>
          </p:cNvSpPr>
          <p:nvPr>
            <p:ph type="body" idx="2"/>
          </p:nvPr>
        </p:nvSpPr>
        <p:spPr>
          <a:xfrm>
            <a:off x="3864304" y="574134"/>
            <a:ext cx="2292300" cy="3840900"/>
          </a:xfrm>
          <a:prstGeom prst="rect">
            <a:avLst/>
          </a:prstGeom>
          <a:noFill/>
          <a:ln>
            <a:noFill/>
          </a:ln>
        </p:spPr>
        <p:txBody>
          <a:bodyPr spcFirstLastPara="1" wrap="square" lIns="34275" tIns="34275" rIns="34275" bIns="34275" anchor="t" anchorCtr="0">
            <a:noAutofit/>
          </a:bodyPr>
          <a:lstStyle>
            <a:lvl1pPr marL="457200" lvl="0" indent="-311150" rtl="0">
              <a:lnSpc>
                <a:spcPct val="200000"/>
              </a:lnSpc>
              <a:spcBef>
                <a:spcPts val="0"/>
              </a:spcBef>
              <a:spcAft>
                <a:spcPts val="0"/>
              </a:spcAft>
              <a:buClr>
                <a:schemeClr val="lt2"/>
              </a:buClr>
              <a:buSzPts val="1300"/>
              <a:buFont typeface="DM Sans"/>
              <a:buAutoNum type="arabicPeriod"/>
              <a:defRPr sz="1300">
                <a:solidFill>
                  <a:schemeClr val="lt2"/>
                </a:solidFill>
                <a:latin typeface="DM Sans"/>
                <a:ea typeface="DM Sans"/>
                <a:cs typeface="DM Sans"/>
                <a:sym typeface="DM Sans"/>
              </a:defRPr>
            </a:lvl1pPr>
            <a:lvl2pPr marL="914400" lvl="1" indent="-311150" rtl="0">
              <a:lnSpc>
                <a:spcPct val="200000"/>
              </a:lnSpc>
              <a:spcBef>
                <a:spcPts val="0"/>
              </a:spcBef>
              <a:spcAft>
                <a:spcPts val="0"/>
              </a:spcAft>
              <a:buClr>
                <a:schemeClr val="lt2"/>
              </a:buClr>
              <a:buSzPts val="1300"/>
              <a:buAutoNum type="alphaLcPeriod"/>
              <a:defRPr sz="1300">
                <a:solidFill>
                  <a:schemeClr val="lt2"/>
                </a:solidFill>
              </a:defRPr>
            </a:lvl2pPr>
            <a:lvl3pPr marL="1371600" lvl="2" indent="-311150" rtl="0">
              <a:lnSpc>
                <a:spcPct val="200000"/>
              </a:lnSpc>
              <a:spcBef>
                <a:spcPts val="0"/>
              </a:spcBef>
              <a:spcAft>
                <a:spcPts val="0"/>
              </a:spcAft>
              <a:buClr>
                <a:schemeClr val="lt2"/>
              </a:buClr>
              <a:buSzPts val="1300"/>
              <a:buAutoNum type="romanLcPeriod"/>
              <a:defRPr sz="1300">
                <a:solidFill>
                  <a:schemeClr val="lt2"/>
                </a:solidFill>
              </a:defRPr>
            </a:lvl3pPr>
            <a:lvl4pPr marL="1828800" lvl="3" indent="-311150" rtl="0">
              <a:lnSpc>
                <a:spcPct val="200000"/>
              </a:lnSpc>
              <a:spcBef>
                <a:spcPts val="0"/>
              </a:spcBef>
              <a:spcAft>
                <a:spcPts val="0"/>
              </a:spcAft>
              <a:buClr>
                <a:schemeClr val="lt2"/>
              </a:buClr>
              <a:buSzPts val="1300"/>
              <a:buAutoNum type="arabicPeriod"/>
              <a:defRPr sz="1300">
                <a:solidFill>
                  <a:schemeClr val="lt2"/>
                </a:solidFill>
              </a:defRPr>
            </a:lvl4pPr>
            <a:lvl5pPr marL="2286000" lvl="4" indent="-311150" rtl="0">
              <a:lnSpc>
                <a:spcPct val="200000"/>
              </a:lnSpc>
              <a:spcBef>
                <a:spcPts val="0"/>
              </a:spcBef>
              <a:spcAft>
                <a:spcPts val="0"/>
              </a:spcAft>
              <a:buClr>
                <a:schemeClr val="lt2"/>
              </a:buClr>
              <a:buSzPts val="1300"/>
              <a:buAutoNum type="alphaLcPeriod"/>
              <a:defRPr sz="1300">
                <a:solidFill>
                  <a:schemeClr val="lt2"/>
                </a:solidFill>
              </a:defRPr>
            </a:lvl5pPr>
            <a:lvl6pPr marL="2743200" lvl="5" indent="-311150" rtl="0">
              <a:lnSpc>
                <a:spcPct val="200000"/>
              </a:lnSpc>
              <a:spcBef>
                <a:spcPts val="0"/>
              </a:spcBef>
              <a:spcAft>
                <a:spcPts val="0"/>
              </a:spcAft>
              <a:buClr>
                <a:schemeClr val="lt2"/>
              </a:buClr>
              <a:buSzPts val="1300"/>
              <a:buAutoNum type="romanLcPeriod"/>
              <a:defRPr sz="1300">
                <a:solidFill>
                  <a:schemeClr val="lt2"/>
                </a:solidFill>
              </a:defRPr>
            </a:lvl6pPr>
            <a:lvl7pPr marL="3200400" lvl="6" indent="-311150" rtl="0">
              <a:lnSpc>
                <a:spcPct val="200000"/>
              </a:lnSpc>
              <a:spcBef>
                <a:spcPts val="0"/>
              </a:spcBef>
              <a:spcAft>
                <a:spcPts val="0"/>
              </a:spcAft>
              <a:buClr>
                <a:schemeClr val="lt2"/>
              </a:buClr>
              <a:buSzPts val="1300"/>
              <a:buAutoNum type="arabicPeriod"/>
              <a:defRPr sz="1300">
                <a:solidFill>
                  <a:schemeClr val="lt2"/>
                </a:solidFill>
              </a:defRPr>
            </a:lvl7pPr>
            <a:lvl8pPr marL="3657600" lvl="7" indent="-311150" rtl="0">
              <a:lnSpc>
                <a:spcPct val="200000"/>
              </a:lnSpc>
              <a:spcBef>
                <a:spcPts val="0"/>
              </a:spcBef>
              <a:spcAft>
                <a:spcPts val="0"/>
              </a:spcAft>
              <a:buClr>
                <a:schemeClr val="lt2"/>
              </a:buClr>
              <a:buSzPts val="1300"/>
              <a:buAutoNum type="alphaLcPeriod"/>
              <a:defRPr sz="1300">
                <a:solidFill>
                  <a:schemeClr val="lt2"/>
                </a:solidFill>
              </a:defRPr>
            </a:lvl8pPr>
            <a:lvl9pPr marL="4114800" lvl="8" indent="-311150" rtl="0">
              <a:lnSpc>
                <a:spcPct val="200000"/>
              </a:lnSpc>
              <a:spcBef>
                <a:spcPts val="0"/>
              </a:spcBef>
              <a:spcAft>
                <a:spcPts val="0"/>
              </a:spcAft>
              <a:buClr>
                <a:schemeClr val="lt2"/>
              </a:buClr>
              <a:buSzPts val="1300"/>
              <a:buAutoNum type="romanLcPeriod"/>
              <a:defRPr sz="1300">
                <a:solidFill>
                  <a:schemeClr val="lt2"/>
                </a:solidFill>
              </a:defRPr>
            </a:lvl9pPr>
          </a:lstStyle>
          <a:p>
            <a:pPr lvl="0"/>
            <a:r>
              <a:rPr lang="fr-FR"/>
              <a:t>Cliquez pour modifier les styles du texte du masque</a:t>
            </a:r>
          </a:p>
        </p:txBody>
      </p:sp>
      <p:sp>
        <p:nvSpPr>
          <p:cNvPr id="687" name="Google Shape;687;p72"/>
          <p:cNvSpPr txBox="1">
            <a:spLocks noGrp="1"/>
          </p:cNvSpPr>
          <p:nvPr>
            <p:ph type="body" idx="3"/>
          </p:nvPr>
        </p:nvSpPr>
        <p:spPr>
          <a:xfrm>
            <a:off x="6487139" y="574134"/>
            <a:ext cx="2292300" cy="3840900"/>
          </a:xfrm>
          <a:prstGeom prst="rect">
            <a:avLst/>
          </a:prstGeom>
          <a:noFill/>
          <a:ln>
            <a:noFill/>
          </a:ln>
        </p:spPr>
        <p:txBody>
          <a:bodyPr spcFirstLastPara="1" wrap="square" lIns="34275" tIns="34275" rIns="34275" bIns="34275" anchor="t" anchorCtr="0">
            <a:noAutofit/>
          </a:bodyPr>
          <a:lstStyle>
            <a:lvl1pPr marL="457200" lvl="0" indent="-311150" rtl="0">
              <a:lnSpc>
                <a:spcPct val="200000"/>
              </a:lnSpc>
              <a:spcBef>
                <a:spcPts val="0"/>
              </a:spcBef>
              <a:spcAft>
                <a:spcPts val="0"/>
              </a:spcAft>
              <a:buClr>
                <a:schemeClr val="lt2"/>
              </a:buClr>
              <a:buSzPts val="1300"/>
              <a:buFont typeface="DM Sans"/>
              <a:buAutoNum type="arabicPeriod"/>
              <a:defRPr sz="1300">
                <a:solidFill>
                  <a:schemeClr val="lt2"/>
                </a:solidFill>
                <a:latin typeface="DM Sans"/>
                <a:ea typeface="DM Sans"/>
                <a:cs typeface="DM Sans"/>
                <a:sym typeface="DM Sans"/>
              </a:defRPr>
            </a:lvl1pPr>
            <a:lvl2pPr marL="914400" lvl="1" indent="-311150" rtl="0">
              <a:lnSpc>
                <a:spcPct val="200000"/>
              </a:lnSpc>
              <a:spcBef>
                <a:spcPts val="0"/>
              </a:spcBef>
              <a:spcAft>
                <a:spcPts val="0"/>
              </a:spcAft>
              <a:buClr>
                <a:schemeClr val="lt2"/>
              </a:buClr>
              <a:buSzPts val="1300"/>
              <a:buAutoNum type="alphaLcPeriod"/>
              <a:defRPr sz="1300">
                <a:solidFill>
                  <a:schemeClr val="lt2"/>
                </a:solidFill>
              </a:defRPr>
            </a:lvl2pPr>
            <a:lvl3pPr marL="1371600" lvl="2" indent="-311150" rtl="0">
              <a:lnSpc>
                <a:spcPct val="200000"/>
              </a:lnSpc>
              <a:spcBef>
                <a:spcPts val="0"/>
              </a:spcBef>
              <a:spcAft>
                <a:spcPts val="0"/>
              </a:spcAft>
              <a:buClr>
                <a:schemeClr val="lt2"/>
              </a:buClr>
              <a:buSzPts val="1300"/>
              <a:buAutoNum type="romanLcPeriod"/>
              <a:defRPr sz="1300">
                <a:solidFill>
                  <a:schemeClr val="lt2"/>
                </a:solidFill>
              </a:defRPr>
            </a:lvl3pPr>
            <a:lvl4pPr marL="1828800" lvl="3" indent="-311150" rtl="0">
              <a:lnSpc>
                <a:spcPct val="200000"/>
              </a:lnSpc>
              <a:spcBef>
                <a:spcPts val="0"/>
              </a:spcBef>
              <a:spcAft>
                <a:spcPts val="0"/>
              </a:spcAft>
              <a:buClr>
                <a:schemeClr val="lt2"/>
              </a:buClr>
              <a:buSzPts val="1300"/>
              <a:buAutoNum type="arabicPeriod"/>
              <a:defRPr sz="1300">
                <a:solidFill>
                  <a:schemeClr val="lt2"/>
                </a:solidFill>
              </a:defRPr>
            </a:lvl4pPr>
            <a:lvl5pPr marL="2286000" lvl="4" indent="-311150" rtl="0">
              <a:lnSpc>
                <a:spcPct val="200000"/>
              </a:lnSpc>
              <a:spcBef>
                <a:spcPts val="0"/>
              </a:spcBef>
              <a:spcAft>
                <a:spcPts val="0"/>
              </a:spcAft>
              <a:buClr>
                <a:schemeClr val="lt2"/>
              </a:buClr>
              <a:buSzPts val="1300"/>
              <a:buAutoNum type="alphaLcPeriod"/>
              <a:defRPr sz="1300">
                <a:solidFill>
                  <a:schemeClr val="lt2"/>
                </a:solidFill>
              </a:defRPr>
            </a:lvl5pPr>
            <a:lvl6pPr marL="2743200" lvl="5" indent="-311150" rtl="0">
              <a:lnSpc>
                <a:spcPct val="200000"/>
              </a:lnSpc>
              <a:spcBef>
                <a:spcPts val="0"/>
              </a:spcBef>
              <a:spcAft>
                <a:spcPts val="0"/>
              </a:spcAft>
              <a:buClr>
                <a:schemeClr val="lt2"/>
              </a:buClr>
              <a:buSzPts val="1300"/>
              <a:buAutoNum type="romanLcPeriod"/>
              <a:defRPr sz="1300">
                <a:solidFill>
                  <a:schemeClr val="lt2"/>
                </a:solidFill>
              </a:defRPr>
            </a:lvl6pPr>
            <a:lvl7pPr marL="3200400" lvl="6" indent="-311150" rtl="0">
              <a:lnSpc>
                <a:spcPct val="200000"/>
              </a:lnSpc>
              <a:spcBef>
                <a:spcPts val="0"/>
              </a:spcBef>
              <a:spcAft>
                <a:spcPts val="0"/>
              </a:spcAft>
              <a:buClr>
                <a:schemeClr val="lt2"/>
              </a:buClr>
              <a:buSzPts val="1300"/>
              <a:buAutoNum type="arabicPeriod"/>
              <a:defRPr sz="1300">
                <a:solidFill>
                  <a:schemeClr val="lt2"/>
                </a:solidFill>
              </a:defRPr>
            </a:lvl7pPr>
            <a:lvl8pPr marL="3657600" lvl="7" indent="-311150" rtl="0">
              <a:lnSpc>
                <a:spcPct val="200000"/>
              </a:lnSpc>
              <a:spcBef>
                <a:spcPts val="0"/>
              </a:spcBef>
              <a:spcAft>
                <a:spcPts val="0"/>
              </a:spcAft>
              <a:buClr>
                <a:schemeClr val="lt2"/>
              </a:buClr>
              <a:buSzPts val="1300"/>
              <a:buAutoNum type="alphaLcPeriod"/>
              <a:defRPr sz="1300">
                <a:solidFill>
                  <a:schemeClr val="lt2"/>
                </a:solidFill>
              </a:defRPr>
            </a:lvl8pPr>
            <a:lvl9pPr marL="4114800" lvl="8" indent="-311150" rtl="0">
              <a:lnSpc>
                <a:spcPct val="200000"/>
              </a:lnSpc>
              <a:spcBef>
                <a:spcPts val="0"/>
              </a:spcBef>
              <a:spcAft>
                <a:spcPts val="0"/>
              </a:spcAft>
              <a:buClr>
                <a:schemeClr val="lt2"/>
              </a:buClr>
              <a:buSzPts val="1300"/>
              <a:buAutoNum type="romanLcPeriod"/>
              <a:defRPr sz="1300">
                <a:solidFill>
                  <a:schemeClr val="lt2"/>
                </a:solidFill>
              </a:defRPr>
            </a:lvl9pPr>
          </a:lstStyle>
          <a:p>
            <a:pPr lvl="0"/>
            <a:r>
              <a:rPr lang="fr-FR"/>
              <a:t>Cliquez pour modifier les styles du texte du masque</a:t>
            </a:r>
          </a:p>
        </p:txBody>
      </p:sp>
      <p:pic>
        <p:nvPicPr>
          <p:cNvPr id="688" name="Google Shape;688;p72"/>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689" name="Google Shape;689;p72"/>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9 Map">
  <p:cSld name="CUSTOM_6_1_1_1">
    <p:bg>
      <p:bgPr>
        <a:solidFill>
          <a:schemeClr val="accent3"/>
        </a:solidFill>
        <a:effectLst/>
      </p:bgPr>
    </p:bg>
    <p:spTree>
      <p:nvGrpSpPr>
        <p:cNvPr id="1" name="Shape 690"/>
        <p:cNvGrpSpPr/>
        <p:nvPr/>
      </p:nvGrpSpPr>
      <p:grpSpPr>
        <a:xfrm>
          <a:off x="0" y="0"/>
          <a:ext cx="0" cy="0"/>
          <a:chOff x="0" y="0"/>
          <a:chExt cx="0" cy="0"/>
        </a:xfrm>
      </p:grpSpPr>
      <p:pic>
        <p:nvPicPr>
          <p:cNvPr id="691" name="Google Shape;691;p73"/>
          <p:cNvPicPr preferRelativeResize="0"/>
          <p:nvPr/>
        </p:nvPicPr>
        <p:blipFill rotWithShape="1">
          <a:blip r:embed="rId2">
            <a:alphaModFix/>
          </a:blip>
          <a:srcRect l="1835"/>
          <a:stretch/>
        </p:blipFill>
        <p:spPr>
          <a:xfrm>
            <a:off x="267426" y="1146956"/>
            <a:ext cx="5947056" cy="3029134"/>
          </a:xfrm>
          <a:prstGeom prst="rect">
            <a:avLst/>
          </a:prstGeom>
          <a:noFill/>
          <a:ln>
            <a:noFill/>
          </a:ln>
        </p:spPr>
      </p:pic>
      <p:sp>
        <p:nvSpPr>
          <p:cNvPr id="692" name="Google Shape;692;p73"/>
          <p:cNvSpPr txBox="1">
            <a:spLocks noGrp="1"/>
          </p:cNvSpPr>
          <p:nvPr>
            <p:ph type="body" idx="1"/>
          </p:nvPr>
        </p:nvSpPr>
        <p:spPr>
          <a:xfrm>
            <a:off x="6735283" y="1185300"/>
            <a:ext cx="2093100" cy="3029400"/>
          </a:xfrm>
          <a:prstGeom prst="rect">
            <a:avLst/>
          </a:prstGeom>
          <a:noFill/>
          <a:ln>
            <a:noFill/>
          </a:ln>
        </p:spPr>
        <p:txBody>
          <a:bodyPr spcFirstLastPara="1" wrap="square" lIns="0" tIns="0" rIns="0" bIns="0" anchor="t" anchorCtr="0">
            <a:noAutofit/>
          </a:bodyPr>
          <a:lstStyle>
            <a:lvl1pPr marL="457200" lvl="0"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lnSpc>
                <a:spcPct val="150000"/>
              </a:lnSpc>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lnSpc>
                <a:spcPct val="150000"/>
              </a:lnSpc>
              <a:spcBef>
                <a:spcPts val="0"/>
              </a:spcBef>
              <a:spcAft>
                <a:spcPts val="0"/>
              </a:spcAft>
              <a:buClr>
                <a:schemeClr val="lt2"/>
              </a:buClr>
              <a:buSzPts val="1300"/>
              <a:buFont typeface="DM Sans"/>
              <a:buAutoNum type="arabicPeriod"/>
              <a:defRPr sz="1300">
                <a:solidFill>
                  <a:schemeClr val="lt2"/>
                </a:solidFill>
                <a:latin typeface="DM Sans"/>
                <a:ea typeface="DM Sans"/>
                <a:cs typeface="DM Sans"/>
                <a:sym typeface="DM Sans"/>
              </a:defRPr>
            </a:lvl9pPr>
          </a:lstStyle>
          <a:p>
            <a:pPr lvl="0"/>
            <a:r>
              <a:rPr lang="fr-FR"/>
              <a:t>Cliquez pour modifier les styles du texte du masque</a:t>
            </a:r>
          </a:p>
        </p:txBody>
      </p:sp>
      <p:sp>
        <p:nvSpPr>
          <p:cNvPr id="693" name="Google Shape;693;p73"/>
          <p:cNvSpPr/>
          <p:nvPr/>
        </p:nvSpPr>
        <p:spPr>
          <a:xfrm>
            <a:off x="9" y="4800600"/>
            <a:ext cx="9144000" cy="364500"/>
          </a:xfrm>
          <a:prstGeom prst="rect">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694" name="Google Shape;694;p73"/>
          <p:cNvSpPr txBox="1">
            <a:spLocks noGrp="1"/>
          </p:cNvSpPr>
          <p:nvPr>
            <p:ph type="sldNum" idx="12"/>
          </p:nvPr>
        </p:nvSpPr>
        <p:spPr>
          <a:xfrm>
            <a:off x="8315775" y="48299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pic>
        <p:nvPicPr>
          <p:cNvPr id="695" name="Google Shape;695;p73"/>
          <p:cNvPicPr preferRelativeResize="0"/>
          <p:nvPr/>
        </p:nvPicPr>
        <p:blipFill>
          <a:blip r:embed="rId3">
            <a:alphaModFix/>
          </a:blip>
          <a:stretch>
            <a:fillRect/>
          </a:stretch>
        </p:blipFill>
        <p:spPr>
          <a:xfrm>
            <a:off x="267429" y="4858538"/>
            <a:ext cx="227231" cy="281834"/>
          </a:xfrm>
          <a:prstGeom prst="rect">
            <a:avLst/>
          </a:prstGeom>
          <a:noFill/>
          <a:ln>
            <a:noFill/>
          </a:ln>
        </p:spPr>
      </p:pic>
      <p:sp>
        <p:nvSpPr>
          <p:cNvPr id="696" name="Google Shape;696;p73"/>
          <p:cNvSpPr txBox="1">
            <a:spLocks noGrp="1"/>
          </p:cNvSpPr>
          <p:nvPr>
            <p:ph type="title"/>
          </p:nvPr>
        </p:nvSpPr>
        <p:spPr>
          <a:xfrm>
            <a:off x="330268" y="342900"/>
            <a:ext cx="5242800" cy="559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2pPr>
            <a:lvl3pPr lvl="2"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3pPr>
            <a:lvl4pPr lvl="3"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4pPr>
            <a:lvl5pPr lvl="4"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5pPr>
            <a:lvl6pPr lvl="5"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6pPr>
            <a:lvl7pPr lvl="6"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7pPr>
            <a:lvl8pPr lvl="7"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8pPr>
            <a:lvl9pPr lvl="8"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9pPr>
          </a:lstStyle>
          <a:p>
            <a:r>
              <a:rPr lang="fr-FR"/>
              <a:t>Modifiez le style du titre</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9 Map 2">
  <p:cSld name="CUSTOM_6_1_1_1_1">
    <p:bg>
      <p:bgPr>
        <a:solidFill>
          <a:schemeClr val="accent3"/>
        </a:solidFill>
        <a:effectLst/>
      </p:bgPr>
    </p:bg>
    <p:spTree>
      <p:nvGrpSpPr>
        <p:cNvPr id="1" name="Shape 697"/>
        <p:cNvGrpSpPr/>
        <p:nvPr/>
      </p:nvGrpSpPr>
      <p:grpSpPr>
        <a:xfrm>
          <a:off x="0" y="0"/>
          <a:ext cx="0" cy="0"/>
          <a:chOff x="0" y="0"/>
          <a:chExt cx="0" cy="0"/>
        </a:xfrm>
      </p:grpSpPr>
      <p:sp>
        <p:nvSpPr>
          <p:cNvPr id="698" name="Google Shape;698;p74"/>
          <p:cNvSpPr/>
          <p:nvPr/>
        </p:nvSpPr>
        <p:spPr>
          <a:xfrm>
            <a:off x="9" y="4800600"/>
            <a:ext cx="9144000" cy="364500"/>
          </a:xfrm>
          <a:prstGeom prst="rect">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699" name="Google Shape;699;p74"/>
          <p:cNvSpPr txBox="1">
            <a:spLocks noGrp="1"/>
          </p:cNvSpPr>
          <p:nvPr>
            <p:ph type="sldNum" idx="12"/>
          </p:nvPr>
        </p:nvSpPr>
        <p:spPr>
          <a:xfrm>
            <a:off x="8315775" y="48299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pic>
        <p:nvPicPr>
          <p:cNvPr id="700" name="Google Shape;700;p74"/>
          <p:cNvPicPr preferRelativeResize="0"/>
          <p:nvPr/>
        </p:nvPicPr>
        <p:blipFill>
          <a:blip r:embed="rId2">
            <a:alphaModFix/>
          </a:blip>
          <a:stretch>
            <a:fillRect/>
          </a:stretch>
        </p:blipFill>
        <p:spPr>
          <a:xfrm>
            <a:off x="267429" y="4858538"/>
            <a:ext cx="227231" cy="281834"/>
          </a:xfrm>
          <a:prstGeom prst="rect">
            <a:avLst/>
          </a:prstGeom>
          <a:noFill/>
          <a:ln>
            <a:noFill/>
          </a:ln>
        </p:spPr>
      </p:pic>
      <p:pic>
        <p:nvPicPr>
          <p:cNvPr id="701" name="Google Shape;701;p74"/>
          <p:cNvPicPr preferRelativeResize="0"/>
          <p:nvPr/>
        </p:nvPicPr>
        <p:blipFill>
          <a:blip r:embed="rId3">
            <a:alphaModFix/>
          </a:blip>
          <a:stretch>
            <a:fillRect/>
          </a:stretch>
        </p:blipFill>
        <p:spPr>
          <a:xfrm>
            <a:off x="1725" y="111244"/>
            <a:ext cx="9140549" cy="457027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mpty slide">
  <p:cSld name="BLANK_1_1_1_1_1_1_1">
    <p:spTree>
      <p:nvGrpSpPr>
        <p:cNvPr id="1" name="Shape 702"/>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Generic-1Col-LeftAlign">
  <p:cSld name="TITLE_3_4">
    <p:spTree>
      <p:nvGrpSpPr>
        <p:cNvPr id="1" name="Shape 729"/>
        <p:cNvGrpSpPr/>
        <p:nvPr/>
      </p:nvGrpSpPr>
      <p:grpSpPr>
        <a:xfrm>
          <a:off x="0" y="0"/>
          <a:ext cx="0" cy="0"/>
          <a:chOff x="0" y="0"/>
          <a:chExt cx="0" cy="0"/>
        </a:xfrm>
      </p:grpSpPr>
      <p:sp>
        <p:nvSpPr>
          <p:cNvPr id="730" name="Google Shape;730;p80"/>
          <p:cNvSpPr txBox="1">
            <a:spLocks noGrp="1"/>
          </p:cNvSpPr>
          <p:nvPr>
            <p:ph type="title"/>
          </p:nvPr>
        </p:nvSpPr>
        <p:spPr>
          <a:xfrm>
            <a:off x="342900" y="342900"/>
            <a:ext cx="8458200" cy="571500"/>
          </a:xfrm>
          <a:prstGeom prst="rect">
            <a:avLst/>
          </a:prstGeom>
          <a:noFill/>
          <a:ln>
            <a:noFill/>
          </a:ln>
        </p:spPr>
        <p:txBody>
          <a:bodyPr spcFirstLastPara="1" wrap="square" lIns="0" tIns="0" rIns="0" bIns="0" anchor="b" anchorCtr="0">
            <a:noAutofit/>
          </a:bodyPr>
          <a:lstStyle>
            <a:lvl1pPr lvl="0" rtl="0">
              <a:spcBef>
                <a:spcPts val="0"/>
              </a:spcBef>
              <a:spcAft>
                <a:spcPts val="0"/>
              </a:spcAft>
              <a:buNone/>
              <a:defRPr sz="2400" b="1">
                <a:latin typeface="Montserrat"/>
                <a:ea typeface="Montserrat"/>
                <a:cs typeface="Montserrat"/>
                <a:sym typeface="Montserrat"/>
              </a:defRPr>
            </a:lvl1pPr>
            <a:lvl2pPr lvl="1" rtl="0">
              <a:spcBef>
                <a:spcPts val="0"/>
              </a:spcBef>
              <a:spcAft>
                <a:spcPts val="0"/>
              </a:spcAft>
              <a:buNone/>
              <a:defRPr sz="700"/>
            </a:lvl2pPr>
            <a:lvl3pPr lvl="2" rtl="0">
              <a:spcBef>
                <a:spcPts val="0"/>
              </a:spcBef>
              <a:spcAft>
                <a:spcPts val="0"/>
              </a:spcAft>
              <a:buNone/>
              <a:defRPr sz="700"/>
            </a:lvl3pPr>
            <a:lvl4pPr lvl="3" rtl="0">
              <a:spcBef>
                <a:spcPts val="0"/>
              </a:spcBef>
              <a:spcAft>
                <a:spcPts val="0"/>
              </a:spcAft>
              <a:buNone/>
              <a:defRPr sz="700"/>
            </a:lvl4pPr>
            <a:lvl5pPr lvl="4" rtl="0">
              <a:spcBef>
                <a:spcPts val="0"/>
              </a:spcBef>
              <a:spcAft>
                <a:spcPts val="0"/>
              </a:spcAft>
              <a:buNone/>
              <a:defRPr sz="700"/>
            </a:lvl5pPr>
            <a:lvl6pPr lvl="5" rtl="0">
              <a:spcBef>
                <a:spcPts val="0"/>
              </a:spcBef>
              <a:spcAft>
                <a:spcPts val="0"/>
              </a:spcAft>
              <a:buNone/>
              <a:defRPr sz="700"/>
            </a:lvl6pPr>
            <a:lvl7pPr lvl="6" rtl="0">
              <a:spcBef>
                <a:spcPts val="0"/>
              </a:spcBef>
              <a:spcAft>
                <a:spcPts val="0"/>
              </a:spcAft>
              <a:buNone/>
              <a:defRPr sz="700"/>
            </a:lvl7pPr>
            <a:lvl8pPr lvl="7" rtl="0">
              <a:spcBef>
                <a:spcPts val="0"/>
              </a:spcBef>
              <a:spcAft>
                <a:spcPts val="0"/>
              </a:spcAft>
              <a:buNone/>
              <a:defRPr sz="700"/>
            </a:lvl8pPr>
            <a:lvl9pPr lvl="8" rtl="0">
              <a:spcBef>
                <a:spcPts val="0"/>
              </a:spcBef>
              <a:spcAft>
                <a:spcPts val="0"/>
              </a:spcAft>
              <a:buNone/>
              <a:defRPr sz="700"/>
            </a:lvl9pPr>
          </a:lstStyle>
          <a:p>
            <a:r>
              <a:rPr lang="fr-FR"/>
              <a:t>Modifiez le style du titre</a:t>
            </a:r>
            <a:endParaRPr/>
          </a:p>
        </p:txBody>
      </p:sp>
      <p:sp>
        <p:nvSpPr>
          <p:cNvPr id="731" name="Google Shape;731;p80"/>
          <p:cNvSpPr txBox="1">
            <a:spLocks noGrp="1"/>
          </p:cNvSpPr>
          <p:nvPr>
            <p:ph type="body" idx="1"/>
          </p:nvPr>
        </p:nvSpPr>
        <p:spPr>
          <a:xfrm>
            <a:off x="344875" y="1028700"/>
            <a:ext cx="8454300" cy="3544500"/>
          </a:xfrm>
          <a:prstGeom prst="rect">
            <a:avLst/>
          </a:prstGeom>
          <a:noFill/>
          <a:ln>
            <a:noFill/>
          </a:ln>
        </p:spPr>
        <p:txBody>
          <a:bodyPr spcFirstLastPara="1" wrap="square" lIns="0" tIns="0" rIns="0" bIns="0" anchor="t" anchorCtr="0">
            <a:noAutofit/>
          </a:bodyPr>
          <a:lstStyle>
            <a:lvl1pPr marL="457200" lvl="0"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1pPr>
            <a:lvl2pPr marL="914400" lvl="1"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2pPr>
            <a:lvl3pPr marL="1371600" lvl="2"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3pPr>
            <a:lvl4pPr marL="1828800" lvl="3"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4pPr>
            <a:lvl5pPr marL="2286000" lvl="4"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5pPr>
            <a:lvl6pPr marL="2743200" lvl="5"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6pPr>
            <a:lvl7pPr marL="3200400" lvl="6"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7pPr>
            <a:lvl8pPr marL="3657600" lvl="7"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8pPr>
            <a:lvl9pPr marL="4114800" lvl="8" indent="-323850" rtl="0">
              <a:lnSpc>
                <a:spcPct val="200000"/>
              </a:lnSpc>
              <a:spcBef>
                <a:spcPts val="0"/>
              </a:spcBef>
              <a:spcAft>
                <a:spcPts val="0"/>
              </a:spcAft>
              <a:buSzPts val="1500"/>
              <a:buFont typeface="Montserrat"/>
              <a:buChar char="■"/>
              <a:defRPr sz="1500">
                <a:latin typeface="Montserrat"/>
                <a:ea typeface="Montserrat"/>
                <a:cs typeface="Montserrat"/>
                <a:sym typeface="Montserrat"/>
              </a:defRPr>
            </a:lvl9pPr>
          </a:lstStyle>
          <a:p>
            <a:pPr lvl="0"/>
            <a:r>
              <a:rPr lang="fr-FR"/>
              <a:t>Cliquez pour modifier les styles du texte du masque</a:t>
            </a:r>
          </a:p>
        </p:txBody>
      </p:sp>
      <p:cxnSp>
        <p:nvCxnSpPr>
          <p:cNvPr id="732" name="Google Shape;732;p80"/>
          <p:cNvCxnSpPr/>
          <p:nvPr/>
        </p:nvCxnSpPr>
        <p:spPr>
          <a:xfrm>
            <a:off x="0" y="4687488"/>
            <a:ext cx="9153300" cy="0"/>
          </a:xfrm>
          <a:prstGeom prst="straightConnector1">
            <a:avLst/>
          </a:prstGeom>
          <a:noFill/>
          <a:ln w="9525" cap="flat" cmpd="sng">
            <a:solidFill>
              <a:schemeClr val="accent4"/>
            </a:solidFill>
            <a:prstDash val="solid"/>
            <a:round/>
            <a:headEnd type="none" w="med" len="med"/>
            <a:tailEnd type="none" w="med" len="med"/>
          </a:ln>
        </p:spPr>
      </p:cxnSp>
      <p:sp>
        <p:nvSpPr>
          <p:cNvPr id="733" name="Google Shape;733;p80"/>
          <p:cNvSpPr/>
          <p:nvPr/>
        </p:nvSpPr>
        <p:spPr>
          <a:xfrm>
            <a:off x="344500" y="344713"/>
            <a:ext cx="299400" cy="22800"/>
          </a:xfrm>
          <a:prstGeom prst="rect">
            <a:avLst/>
          </a:prstGeom>
          <a:solidFill>
            <a:schemeClr val="accent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70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Gutters" type="title">
  <p:cSld name="TITLE">
    <p:spTree>
      <p:nvGrpSpPr>
        <p:cNvPr id="1" name="Shape 734"/>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216">
          <p15:clr>
            <a:srgbClr val="FA7B17"/>
          </p15:clr>
        </p15:guide>
        <p15:guide id="2" pos="594">
          <p15:clr>
            <a:srgbClr val="FA7B17"/>
          </p15:clr>
        </p15:guide>
        <p15:guide id="3" pos="1044">
          <p15:clr>
            <a:srgbClr val="FA7B17"/>
          </p15:clr>
        </p15:guide>
        <p15:guide id="4" pos="1116">
          <p15:clr>
            <a:srgbClr val="FA7B17"/>
          </p15:clr>
        </p15:guide>
        <p15:guide id="5" pos="1494">
          <p15:clr>
            <a:srgbClr val="FA7B17"/>
          </p15:clr>
        </p15:guide>
        <p15:guide id="6" pos="1944">
          <p15:clr>
            <a:srgbClr val="FA7B17"/>
          </p15:clr>
        </p15:guide>
        <p15:guide id="7" pos="2394">
          <p15:clr>
            <a:srgbClr val="FA7B17"/>
          </p15:clr>
        </p15:guide>
        <p15:guide id="8" pos="1566">
          <p15:clr>
            <a:srgbClr val="FA7B17"/>
          </p15:clr>
        </p15:guide>
        <p15:guide id="9" pos="2016">
          <p15:clr>
            <a:srgbClr val="FA7B17"/>
          </p15:clr>
        </p15:guide>
        <p15:guide id="10" pos="2466">
          <p15:clr>
            <a:srgbClr val="FA7B17"/>
          </p15:clr>
        </p15:guide>
        <p15:guide id="11" pos="2844">
          <p15:clr>
            <a:srgbClr val="FA7B17"/>
          </p15:clr>
        </p15:guide>
        <p15:guide id="12" pos="2916">
          <p15:clr>
            <a:srgbClr val="FA7B17"/>
          </p15:clr>
        </p15:guide>
        <p15:guide id="13" pos="3294">
          <p15:clr>
            <a:srgbClr val="FA7B17"/>
          </p15:clr>
        </p15:guide>
        <p15:guide id="14" pos="3366">
          <p15:clr>
            <a:srgbClr val="FA7B17"/>
          </p15:clr>
        </p15:guide>
        <p15:guide id="15" pos="3744">
          <p15:clr>
            <a:srgbClr val="FA7B17"/>
          </p15:clr>
        </p15:guide>
        <p15:guide id="16" pos="3816">
          <p15:clr>
            <a:srgbClr val="FA7B17"/>
          </p15:clr>
        </p15:guide>
        <p15:guide id="17" pos="4194">
          <p15:clr>
            <a:srgbClr val="FA7B17"/>
          </p15:clr>
        </p15:guide>
        <p15:guide id="18" pos="4266">
          <p15:clr>
            <a:srgbClr val="FA7B17"/>
          </p15:clr>
        </p15:guide>
        <p15:guide id="19" pos="4644">
          <p15:clr>
            <a:srgbClr val="FA7B17"/>
          </p15:clr>
        </p15:guide>
        <p15:guide id="20" pos="4716">
          <p15:clr>
            <a:srgbClr val="FA7B17"/>
          </p15:clr>
        </p15:guide>
        <p15:guide id="21" pos="5094">
          <p15:clr>
            <a:srgbClr val="FA7B17"/>
          </p15:clr>
        </p15:guide>
        <p15:guide id="22" pos="5166">
          <p15:clr>
            <a:srgbClr val="FA7B17"/>
          </p15:clr>
        </p15:guide>
        <p15:guide id="23" pos="666">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3_Title and Content" type="tx">
  <p:cSld name="3_Title and Content">
    <p:spTree>
      <p:nvGrpSpPr>
        <p:cNvPr id="1" name="Shape 23"/>
        <p:cNvGrpSpPr/>
        <p:nvPr/>
      </p:nvGrpSpPr>
      <p:grpSpPr>
        <a:xfrm>
          <a:off x="0" y="0"/>
          <a:ext cx="0" cy="0"/>
          <a:chOff x="0" y="0"/>
          <a:chExt cx="0" cy="0"/>
        </a:xfrm>
      </p:grpSpPr>
      <p:sp>
        <p:nvSpPr>
          <p:cNvPr id="24" name="Google Shape;24;p18"/>
          <p:cNvSpPr txBox="1">
            <a:spLocks noGrp="1"/>
          </p:cNvSpPr>
          <p:nvPr>
            <p:ph type="sldNum" idx="12"/>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Arial"/>
                <a:ea typeface="Arial"/>
                <a:cs typeface="Arial"/>
                <a:sym typeface="Arial"/>
              </a:defRPr>
            </a:lvl1pPr>
            <a:lvl2pPr marL="0" marR="0" lvl="1" indent="0" algn="l" rtl="0">
              <a:spcBef>
                <a:spcPts val="0"/>
              </a:spcBef>
              <a:buNone/>
              <a:defRPr sz="1350">
                <a:solidFill>
                  <a:schemeClr val="dk1"/>
                </a:solidFill>
                <a:latin typeface="Arial"/>
                <a:ea typeface="Arial"/>
                <a:cs typeface="Arial"/>
                <a:sym typeface="Arial"/>
              </a:defRPr>
            </a:lvl2pPr>
            <a:lvl3pPr marL="0" marR="0" lvl="2" indent="0" algn="l" rtl="0">
              <a:spcBef>
                <a:spcPts val="0"/>
              </a:spcBef>
              <a:buNone/>
              <a:defRPr sz="1350">
                <a:solidFill>
                  <a:schemeClr val="dk1"/>
                </a:solidFill>
                <a:latin typeface="Arial"/>
                <a:ea typeface="Arial"/>
                <a:cs typeface="Arial"/>
                <a:sym typeface="Arial"/>
              </a:defRPr>
            </a:lvl3pPr>
            <a:lvl4pPr marL="0" marR="0" lvl="3" indent="0" algn="l" rtl="0">
              <a:spcBef>
                <a:spcPts val="0"/>
              </a:spcBef>
              <a:buNone/>
              <a:defRPr sz="1350">
                <a:solidFill>
                  <a:schemeClr val="dk1"/>
                </a:solidFill>
                <a:latin typeface="Arial"/>
                <a:ea typeface="Arial"/>
                <a:cs typeface="Arial"/>
                <a:sym typeface="Arial"/>
              </a:defRPr>
            </a:lvl4pPr>
            <a:lvl5pPr marL="0" marR="0" lvl="4" indent="0" algn="l" rtl="0">
              <a:spcBef>
                <a:spcPts val="0"/>
              </a:spcBef>
              <a:buNone/>
              <a:defRPr sz="1350">
                <a:solidFill>
                  <a:schemeClr val="dk1"/>
                </a:solidFill>
                <a:latin typeface="Arial"/>
                <a:ea typeface="Arial"/>
                <a:cs typeface="Arial"/>
                <a:sym typeface="Arial"/>
              </a:defRPr>
            </a:lvl5pPr>
            <a:lvl6pPr marL="0" marR="0" lvl="5" indent="0" algn="l" rtl="0">
              <a:spcBef>
                <a:spcPts val="0"/>
              </a:spcBef>
              <a:buNone/>
              <a:defRPr sz="1350">
                <a:solidFill>
                  <a:schemeClr val="dk1"/>
                </a:solidFill>
                <a:latin typeface="Arial"/>
                <a:ea typeface="Arial"/>
                <a:cs typeface="Arial"/>
                <a:sym typeface="Arial"/>
              </a:defRPr>
            </a:lvl6pPr>
            <a:lvl7pPr marL="0" marR="0" lvl="6" indent="0" algn="l" rtl="0">
              <a:spcBef>
                <a:spcPts val="0"/>
              </a:spcBef>
              <a:buNone/>
              <a:defRPr sz="1350">
                <a:solidFill>
                  <a:schemeClr val="dk1"/>
                </a:solidFill>
                <a:latin typeface="Arial"/>
                <a:ea typeface="Arial"/>
                <a:cs typeface="Arial"/>
                <a:sym typeface="Arial"/>
              </a:defRPr>
            </a:lvl7pPr>
            <a:lvl8pPr marL="0" marR="0" lvl="7" indent="0" algn="l" rtl="0">
              <a:spcBef>
                <a:spcPts val="0"/>
              </a:spcBef>
              <a:buNone/>
              <a:defRPr sz="1350">
                <a:solidFill>
                  <a:schemeClr val="dk1"/>
                </a:solidFill>
                <a:latin typeface="Arial"/>
                <a:ea typeface="Arial"/>
                <a:cs typeface="Arial"/>
                <a:sym typeface="Arial"/>
              </a:defRPr>
            </a:lvl8pPr>
            <a:lvl9pPr marL="0" marR="0" lvl="8" indent="0" algn="l" rtl="0">
              <a:spcBef>
                <a:spcPts val="0"/>
              </a:spcBef>
              <a:buNone/>
              <a:defRPr sz="1350">
                <a:solidFill>
                  <a:schemeClr val="dk1"/>
                </a:solidFill>
                <a:latin typeface="Arial"/>
                <a:ea typeface="Arial"/>
                <a:cs typeface="Arial"/>
                <a:sym typeface="Arial"/>
              </a:defRPr>
            </a:lvl9pPr>
          </a:lstStyle>
          <a:p>
            <a:fld id="{00000000-1234-1234-1234-123412341234}" type="slidenum">
              <a:rPr lang="en-US" smtClean="0"/>
              <a:pPr/>
              <a:t>‹N°›</a:t>
            </a:fld>
            <a:endParaRPr lang="en-US"/>
          </a:p>
        </p:txBody>
      </p:sp>
      <p:pic>
        <p:nvPicPr>
          <p:cNvPr id="25" name="Google Shape;25;p18" descr="Picture 7"/>
          <p:cNvPicPr preferRelativeResize="0"/>
          <p:nvPr/>
        </p:nvPicPr>
        <p:blipFill rotWithShape="1">
          <a:blip r:embed="rId2">
            <a:alphaModFix/>
          </a:blip>
          <a:srcRect/>
          <a:stretch/>
        </p:blipFill>
        <p:spPr>
          <a:xfrm>
            <a:off x="253783" y="267640"/>
            <a:ext cx="934679" cy="197519"/>
          </a:xfrm>
          <a:prstGeom prst="rect">
            <a:avLst/>
          </a:prstGeom>
          <a:noFill/>
          <a:ln>
            <a:noFill/>
          </a:ln>
        </p:spPr>
      </p:pic>
      <p:pic>
        <p:nvPicPr>
          <p:cNvPr id="26" name="Google Shape;26;p18" descr="Picture 3"/>
          <p:cNvPicPr preferRelativeResize="0"/>
          <p:nvPr/>
        </p:nvPicPr>
        <p:blipFill rotWithShape="1">
          <a:blip r:embed="rId3">
            <a:alphaModFix/>
          </a:blip>
          <a:srcRect/>
          <a:stretch/>
        </p:blipFill>
        <p:spPr>
          <a:xfrm>
            <a:off x="-2776335" y="2193520"/>
            <a:ext cx="2364776" cy="1770780"/>
          </a:xfrm>
          <a:prstGeom prst="rect">
            <a:avLst/>
          </a:prstGeom>
          <a:noFill/>
          <a:ln>
            <a:noFill/>
          </a:ln>
        </p:spPr>
      </p:pic>
      <p:sp>
        <p:nvSpPr>
          <p:cNvPr id="27" name="Google Shape;27;p18"/>
          <p:cNvSpPr txBox="1">
            <a:spLocks noGrp="1"/>
          </p:cNvSpPr>
          <p:nvPr>
            <p:ph type="body" idx="1"/>
          </p:nvPr>
        </p:nvSpPr>
        <p:spPr>
          <a:xfrm>
            <a:off x="1162254" y="2491740"/>
            <a:ext cx="2170510" cy="552451"/>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50000"/>
              </a:lnSpc>
              <a:spcBef>
                <a:spcPts val="750"/>
              </a:spcBef>
              <a:spcAft>
                <a:spcPts val="0"/>
              </a:spcAft>
              <a:buClr>
                <a:srgbClr val="000000"/>
              </a:buClr>
              <a:buSzPts val="1600"/>
              <a:buFont typeface="Arial"/>
              <a:buNone/>
              <a:defRPr sz="1200" b="0" i="0" u="none" strike="noStrike" cap="none">
                <a:solidFill>
                  <a:srgbClr val="000000"/>
                </a:solidFill>
                <a:latin typeface="Arial"/>
                <a:ea typeface="Arial"/>
                <a:cs typeface="Arial"/>
                <a:sym typeface="Arial"/>
              </a:defRPr>
            </a:lvl1pPr>
            <a:lvl2pPr marL="685800" marR="0" lvl="1" indent="-247650" algn="l" rtl="0">
              <a:lnSpc>
                <a:spcPct val="150000"/>
              </a:lnSpc>
              <a:spcBef>
                <a:spcPts val="375"/>
              </a:spcBef>
              <a:spcAft>
                <a:spcPts val="0"/>
              </a:spcAft>
              <a:buClr>
                <a:srgbClr val="000000"/>
              </a:buClr>
              <a:buSzPts val="1600"/>
              <a:buFont typeface="Arial"/>
              <a:buChar char="•"/>
              <a:defRPr sz="1200" b="0" i="0" u="none" strike="noStrike" cap="none">
                <a:solidFill>
                  <a:srgbClr val="000000"/>
                </a:solidFill>
                <a:latin typeface="Arial"/>
                <a:ea typeface="Arial"/>
                <a:cs typeface="Arial"/>
                <a:sym typeface="Arial"/>
              </a:defRPr>
            </a:lvl2pPr>
            <a:lvl3pPr marL="1028700" marR="0" lvl="2" indent="-247650" algn="l" rtl="0">
              <a:lnSpc>
                <a:spcPct val="150000"/>
              </a:lnSpc>
              <a:spcBef>
                <a:spcPts val="375"/>
              </a:spcBef>
              <a:spcAft>
                <a:spcPts val="0"/>
              </a:spcAft>
              <a:buClr>
                <a:srgbClr val="000000"/>
              </a:buClr>
              <a:buSzPts val="1600"/>
              <a:buFont typeface="Arial"/>
              <a:buChar char="•"/>
              <a:defRPr sz="1200" b="0" i="0" u="none" strike="noStrike" cap="none">
                <a:solidFill>
                  <a:srgbClr val="000000"/>
                </a:solidFill>
                <a:latin typeface="Arial"/>
                <a:ea typeface="Arial"/>
                <a:cs typeface="Arial"/>
                <a:sym typeface="Arial"/>
              </a:defRPr>
            </a:lvl3pPr>
            <a:lvl4pPr marL="1371600" marR="0" lvl="3" indent="-247650" algn="l" rtl="0">
              <a:lnSpc>
                <a:spcPct val="150000"/>
              </a:lnSpc>
              <a:spcBef>
                <a:spcPts val="375"/>
              </a:spcBef>
              <a:spcAft>
                <a:spcPts val="0"/>
              </a:spcAft>
              <a:buClr>
                <a:srgbClr val="000000"/>
              </a:buClr>
              <a:buSzPts val="1600"/>
              <a:buFont typeface="Arial"/>
              <a:buChar char="•"/>
              <a:defRPr sz="1200" b="0" i="0" u="none" strike="noStrike" cap="none">
                <a:solidFill>
                  <a:srgbClr val="000000"/>
                </a:solidFill>
                <a:latin typeface="Arial"/>
                <a:ea typeface="Arial"/>
                <a:cs typeface="Arial"/>
                <a:sym typeface="Arial"/>
              </a:defRPr>
            </a:lvl4pPr>
            <a:lvl5pPr marL="1714500" marR="0" lvl="4" indent="-247650" algn="l" rtl="0">
              <a:lnSpc>
                <a:spcPct val="150000"/>
              </a:lnSpc>
              <a:spcBef>
                <a:spcPts val="375"/>
              </a:spcBef>
              <a:spcAft>
                <a:spcPts val="0"/>
              </a:spcAft>
              <a:buClr>
                <a:srgbClr val="000000"/>
              </a:buClr>
              <a:buSzPts val="1600"/>
              <a:buFont typeface="Arial"/>
              <a:buChar char="•"/>
              <a:defRPr sz="120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8" name="Google Shape;28;p18"/>
          <p:cNvSpPr>
            <a:spLocks noGrp="1"/>
          </p:cNvSpPr>
          <p:nvPr>
            <p:ph type="pic" idx="2"/>
          </p:nvPr>
        </p:nvSpPr>
        <p:spPr>
          <a:xfrm>
            <a:off x="4543425" y="733426"/>
            <a:ext cx="4195842" cy="3815771"/>
          </a:xfrm>
          <a:prstGeom prst="rect">
            <a:avLst/>
          </a:prstGeom>
          <a:noFill/>
          <a:ln>
            <a:noFill/>
          </a:ln>
        </p:spPr>
      </p:sp>
      <p:sp>
        <p:nvSpPr>
          <p:cNvPr id="29" name="Google Shape;29;p18"/>
          <p:cNvSpPr txBox="1">
            <a:spLocks noGrp="1"/>
          </p:cNvSpPr>
          <p:nvPr>
            <p:ph type="body" idx="3"/>
          </p:nvPr>
        </p:nvSpPr>
        <p:spPr>
          <a:xfrm>
            <a:off x="1162254" y="1786387"/>
            <a:ext cx="2904922" cy="581305"/>
          </a:xfrm>
          <a:prstGeom prst="rect">
            <a:avLst/>
          </a:prstGeom>
          <a:noFill/>
          <a:ln>
            <a:noFill/>
          </a:ln>
        </p:spPr>
        <p:txBody>
          <a:bodyPr spcFirstLastPara="1" wrap="square" lIns="91425" tIns="45700" rIns="91425" bIns="45700" anchor="t" anchorCtr="0">
            <a:norm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cxnSp>
        <p:nvCxnSpPr>
          <p:cNvPr id="30" name="Google Shape;30;p18"/>
          <p:cNvCxnSpPr/>
          <p:nvPr/>
        </p:nvCxnSpPr>
        <p:spPr>
          <a:xfrm>
            <a:off x="1229379" y="2361855"/>
            <a:ext cx="518433" cy="1"/>
          </a:xfrm>
          <a:prstGeom prst="straightConnector1">
            <a:avLst/>
          </a:prstGeom>
          <a:noFill/>
          <a:ln w="25400" cap="flat" cmpd="sng">
            <a:solidFill>
              <a:srgbClr val="2E85AF"/>
            </a:solidFill>
            <a:prstDash val="solid"/>
            <a:miter lim="8000"/>
            <a:headEnd type="none" w="sm" len="sm"/>
            <a:tailEnd type="none" w="sm" len="sm"/>
          </a:ln>
        </p:spPr>
      </p:cxnSp>
    </p:spTree>
    <p:extLst>
      <p:ext uri="{BB962C8B-B14F-4D97-AF65-F5344CB8AC3E}">
        <p14:creationId xmlns:p14="http://schemas.microsoft.com/office/powerpoint/2010/main" val="4055032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1_Centered title + subtitle">
  <p:cSld name="1_Centered title + subtitle">
    <p:spTree>
      <p:nvGrpSpPr>
        <p:cNvPr id="1" name="Shape 31"/>
        <p:cNvGrpSpPr/>
        <p:nvPr/>
      </p:nvGrpSpPr>
      <p:grpSpPr>
        <a:xfrm>
          <a:off x="0" y="0"/>
          <a:ext cx="0" cy="0"/>
          <a:chOff x="0" y="0"/>
          <a:chExt cx="0" cy="0"/>
        </a:xfrm>
      </p:grpSpPr>
      <p:pic>
        <p:nvPicPr>
          <p:cNvPr id="32" name="Google Shape;32;p19" descr="Picture 2"/>
          <p:cNvPicPr preferRelativeResize="0"/>
          <p:nvPr/>
        </p:nvPicPr>
        <p:blipFill rotWithShape="1">
          <a:blip r:embed="rId2">
            <a:alphaModFix/>
          </a:blip>
          <a:srcRect/>
          <a:stretch/>
        </p:blipFill>
        <p:spPr>
          <a:xfrm>
            <a:off x="253783" y="267988"/>
            <a:ext cx="934679" cy="197518"/>
          </a:xfrm>
          <a:prstGeom prst="rect">
            <a:avLst/>
          </a:prstGeom>
          <a:noFill/>
          <a:ln>
            <a:noFill/>
          </a:ln>
        </p:spPr>
      </p:pic>
      <p:sp>
        <p:nvSpPr>
          <p:cNvPr id="33" name="Google Shape;33;p19"/>
          <p:cNvSpPr txBox="1">
            <a:spLocks noGrp="1"/>
          </p:cNvSpPr>
          <p:nvPr>
            <p:ph type="sldNum" idx="12"/>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Arial"/>
                <a:ea typeface="Arial"/>
                <a:cs typeface="Arial"/>
                <a:sym typeface="Arial"/>
              </a:defRPr>
            </a:lvl1pPr>
            <a:lvl2pPr marL="0" marR="0" lvl="1" indent="0" algn="l" rtl="0">
              <a:spcBef>
                <a:spcPts val="0"/>
              </a:spcBef>
              <a:buNone/>
              <a:defRPr sz="1350">
                <a:solidFill>
                  <a:schemeClr val="dk1"/>
                </a:solidFill>
                <a:latin typeface="Arial"/>
                <a:ea typeface="Arial"/>
                <a:cs typeface="Arial"/>
                <a:sym typeface="Arial"/>
              </a:defRPr>
            </a:lvl2pPr>
            <a:lvl3pPr marL="0" marR="0" lvl="2" indent="0" algn="l" rtl="0">
              <a:spcBef>
                <a:spcPts val="0"/>
              </a:spcBef>
              <a:buNone/>
              <a:defRPr sz="1350">
                <a:solidFill>
                  <a:schemeClr val="dk1"/>
                </a:solidFill>
                <a:latin typeface="Arial"/>
                <a:ea typeface="Arial"/>
                <a:cs typeface="Arial"/>
                <a:sym typeface="Arial"/>
              </a:defRPr>
            </a:lvl3pPr>
            <a:lvl4pPr marL="0" marR="0" lvl="3" indent="0" algn="l" rtl="0">
              <a:spcBef>
                <a:spcPts val="0"/>
              </a:spcBef>
              <a:buNone/>
              <a:defRPr sz="1350">
                <a:solidFill>
                  <a:schemeClr val="dk1"/>
                </a:solidFill>
                <a:latin typeface="Arial"/>
                <a:ea typeface="Arial"/>
                <a:cs typeface="Arial"/>
                <a:sym typeface="Arial"/>
              </a:defRPr>
            </a:lvl4pPr>
            <a:lvl5pPr marL="0" marR="0" lvl="4" indent="0" algn="l" rtl="0">
              <a:spcBef>
                <a:spcPts val="0"/>
              </a:spcBef>
              <a:buNone/>
              <a:defRPr sz="1350">
                <a:solidFill>
                  <a:schemeClr val="dk1"/>
                </a:solidFill>
                <a:latin typeface="Arial"/>
                <a:ea typeface="Arial"/>
                <a:cs typeface="Arial"/>
                <a:sym typeface="Arial"/>
              </a:defRPr>
            </a:lvl5pPr>
            <a:lvl6pPr marL="0" marR="0" lvl="5" indent="0" algn="l" rtl="0">
              <a:spcBef>
                <a:spcPts val="0"/>
              </a:spcBef>
              <a:buNone/>
              <a:defRPr sz="1350">
                <a:solidFill>
                  <a:schemeClr val="dk1"/>
                </a:solidFill>
                <a:latin typeface="Arial"/>
                <a:ea typeface="Arial"/>
                <a:cs typeface="Arial"/>
                <a:sym typeface="Arial"/>
              </a:defRPr>
            </a:lvl6pPr>
            <a:lvl7pPr marL="0" marR="0" lvl="6" indent="0" algn="l" rtl="0">
              <a:spcBef>
                <a:spcPts val="0"/>
              </a:spcBef>
              <a:buNone/>
              <a:defRPr sz="1350">
                <a:solidFill>
                  <a:schemeClr val="dk1"/>
                </a:solidFill>
                <a:latin typeface="Arial"/>
                <a:ea typeface="Arial"/>
                <a:cs typeface="Arial"/>
                <a:sym typeface="Arial"/>
              </a:defRPr>
            </a:lvl7pPr>
            <a:lvl8pPr marL="0" marR="0" lvl="7" indent="0" algn="l" rtl="0">
              <a:spcBef>
                <a:spcPts val="0"/>
              </a:spcBef>
              <a:buNone/>
              <a:defRPr sz="1350">
                <a:solidFill>
                  <a:schemeClr val="dk1"/>
                </a:solidFill>
                <a:latin typeface="Arial"/>
                <a:ea typeface="Arial"/>
                <a:cs typeface="Arial"/>
                <a:sym typeface="Arial"/>
              </a:defRPr>
            </a:lvl8pPr>
            <a:lvl9pPr marL="0" marR="0" lvl="8" indent="0" algn="l" rtl="0">
              <a:spcBef>
                <a:spcPts val="0"/>
              </a:spcBef>
              <a:buNone/>
              <a:defRPr sz="1350">
                <a:solidFill>
                  <a:schemeClr val="dk1"/>
                </a:solidFill>
                <a:latin typeface="Arial"/>
                <a:ea typeface="Arial"/>
                <a:cs typeface="Arial"/>
                <a:sym typeface="Arial"/>
              </a:defRPr>
            </a:lvl9pPr>
          </a:lstStyle>
          <a:p>
            <a:fld id="{00000000-1234-1234-1234-123412341234}" type="slidenum">
              <a:rPr lang="en-US" smtClean="0"/>
              <a:pPr/>
              <a:t>‹N°›</a:t>
            </a:fld>
            <a:endParaRPr lang="en-US"/>
          </a:p>
        </p:txBody>
      </p:sp>
      <p:sp>
        <p:nvSpPr>
          <p:cNvPr id="34" name="Google Shape;34;p19"/>
          <p:cNvSpPr txBox="1">
            <a:spLocks noGrp="1"/>
          </p:cNvSpPr>
          <p:nvPr>
            <p:ph type="title"/>
          </p:nvPr>
        </p:nvSpPr>
        <p:spPr>
          <a:xfrm>
            <a:off x="604268" y="782145"/>
            <a:ext cx="7935466" cy="371615"/>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000"/>
              <a:buFont typeface="Arial"/>
              <a:buNone/>
              <a:defRPr sz="3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5" name="Google Shape;35;p19"/>
          <p:cNvSpPr txBox="1">
            <a:spLocks noGrp="1"/>
          </p:cNvSpPr>
          <p:nvPr>
            <p:ph type="body" idx="1"/>
          </p:nvPr>
        </p:nvSpPr>
        <p:spPr>
          <a:xfrm>
            <a:off x="604268" y="1314597"/>
            <a:ext cx="7935466" cy="276226"/>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90000"/>
              </a:lnSpc>
              <a:spcBef>
                <a:spcPts val="75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685800" marR="0" lvl="1" indent="-238125" algn="ctr" rtl="0">
              <a:lnSpc>
                <a:spcPct val="90000"/>
              </a:lnSpc>
              <a:spcBef>
                <a:spcPts val="375"/>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2pPr>
            <a:lvl3pPr marL="1028700" marR="0" lvl="2" indent="-238125" algn="ctr" rtl="0">
              <a:lnSpc>
                <a:spcPct val="90000"/>
              </a:lnSpc>
              <a:spcBef>
                <a:spcPts val="375"/>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3pPr>
            <a:lvl4pPr marL="1371600" marR="0" lvl="3" indent="-238125" algn="ctr" rtl="0">
              <a:lnSpc>
                <a:spcPct val="90000"/>
              </a:lnSpc>
              <a:spcBef>
                <a:spcPts val="375"/>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4pPr>
            <a:lvl5pPr marL="1714500" marR="0" lvl="4" indent="-238125" algn="ctr" rtl="0">
              <a:lnSpc>
                <a:spcPct val="90000"/>
              </a:lnSpc>
              <a:spcBef>
                <a:spcPts val="375"/>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09450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entered title + subtitle">
    <p:spTree>
      <p:nvGrpSpPr>
        <p:cNvPr id="1" name=""/>
        <p:cNvGrpSpPr/>
        <p:nvPr/>
      </p:nvGrpSpPr>
      <p:grpSpPr>
        <a:xfrm>
          <a:off x="0" y="0"/>
          <a:ext cx="0" cy="0"/>
          <a:chOff x="0" y="0"/>
          <a:chExt cx="0" cy="0"/>
        </a:xfrm>
      </p:grpSpPr>
      <p:sp>
        <p:nvSpPr>
          <p:cNvPr id="7" name="Title 64"/>
          <p:cNvSpPr>
            <a:spLocks noGrp="1"/>
          </p:cNvSpPr>
          <p:nvPr>
            <p:ph type="title" hasCustomPrompt="1"/>
          </p:nvPr>
        </p:nvSpPr>
        <p:spPr>
          <a:xfrm>
            <a:off x="604268" y="782144"/>
            <a:ext cx="7935465" cy="371615"/>
          </a:xfrm>
          <a:prstGeom prst="rect">
            <a:avLst/>
          </a:prstGeom>
        </p:spPr>
        <p:txBody>
          <a:bodyPr/>
          <a:lstStyle>
            <a:lvl1pPr algn="ctr">
              <a:defRPr sz="3000" b="1" i="0">
                <a:latin typeface="Helvetica" charset="0"/>
                <a:ea typeface="Helvetica" charset="0"/>
                <a:cs typeface="Helvetica" charset="0"/>
              </a:defRPr>
            </a:lvl1pPr>
          </a:lstStyle>
          <a:p>
            <a:r>
              <a:rPr lang="en-US" dirty="0"/>
              <a:t>Slide Title</a:t>
            </a:r>
          </a:p>
        </p:txBody>
      </p:sp>
      <p:sp>
        <p:nvSpPr>
          <p:cNvPr id="5" name="Text Placeholder 2">
            <a:extLst>
              <a:ext uri="{FF2B5EF4-FFF2-40B4-BE49-F238E27FC236}">
                <a16:creationId xmlns:a16="http://schemas.microsoft.com/office/drawing/2014/main" id="{090D618C-BCC3-044C-885A-DC60DDDCE7C4}"/>
              </a:ext>
            </a:extLst>
          </p:cNvPr>
          <p:cNvSpPr>
            <a:spLocks noGrp="1"/>
          </p:cNvSpPr>
          <p:nvPr>
            <p:ph type="body" sz="quarter" idx="21" hasCustomPrompt="1"/>
          </p:nvPr>
        </p:nvSpPr>
        <p:spPr>
          <a:xfrm>
            <a:off x="604268" y="1314597"/>
            <a:ext cx="7935465" cy="276225"/>
          </a:xfrm>
          <a:prstGeom prst="rect">
            <a:avLst/>
          </a:prstGeom>
        </p:spPr>
        <p:txBody>
          <a:bodyPr/>
          <a:lstStyle>
            <a:lvl1pPr marL="0" indent="0" algn="ctr">
              <a:buFontTx/>
              <a:buNone/>
              <a:defRPr sz="1050" spc="225">
                <a:solidFill>
                  <a:schemeClr val="tx1">
                    <a:alpha val="60000"/>
                  </a:schemeClr>
                </a:solidFill>
                <a:latin typeface="Helvetica" pitchFamily="2" charset="0"/>
              </a:defRPr>
            </a:lvl1pPr>
          </a:lstStyle>
          <a:p>
            <a:pPr lvl="0"/>
            <a:r>
              <a:rPr lang="en-US" dirty="0"/>
              <a:t>SUBHEADER — ALL CAPS, LOOSE SPACING, BLACK @ 40% OPACITY</a:t>
            </a:r>
          </a:p>
        </p:txBody>
      </p:sp>
    </p:spTree>
    <p:extLst>
      <p:ext uri="{BB962C8B-B14F-4D97-AF65-F5344CB8AC3E}">
        <p14:creationId xmlns:p14="http://schemas.microsoft.com/office/powerpoint/2010/main" val="3319527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3 Simple Light">
  <p:cSld name="CUSTOM_6">
    <p:bg>
      <p:bgPr>
        <a:solidFill>
          <a:srgbClr val="F5F5F5"/>
        </a:solidFill>
        <a:effectLst/>
      </p:bgPr>
    </p:bg>
    <p:spTree>
      <p:nvGrpSpPr>
        <p:cNvPr id="1" name="Shape 93"/>
        <p:cNvGrpSpPr/>
        <p:nvPr/>
      </p:nvGrpSpPr>
      <p:grpSpPr>
        <a:xfrm>
          <a:off x="0" y="0"/>
          <a:ext cx="0" cy="0"/>
          <a:chOff x="0" y="0"/>
          <a:chExt cx="0" cy="0"/>
        </a:xfrm>
      </p:grpSpPr>
      <p:pic>
        <p:nvPicPr>
          <p:cNvPr id="94" name="Google Shape;94;p8"/>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95" name="Google Shape;95;p8"/>
          <p:cNvSpPr txBox="1">
            <a:spLocks noGrp="1"/>
          </p:cNvSpPr>
          <p:nvPr>
            <p:ph type="title"/>
          </p:nvPr>
        </p:nvSpPr>
        <p:spPr>
          <a:xfrm>
            <a:off x="329153" y="998494"/>
            <a:ext cx="5357100" cy="1598400"/>
          </a:xfrm>
          <a:prstGeom prst="rect">
            <a:avLst/>
          </a:prstGeom>
          <a:noFill/>
          <a:ln>
            <a:noFill/>
          </a:ln>
        </p:spPr>
        <p:txBody>
          <a:bodyPr spcFirstLastPara="1" wrap="square" lIns="34275" tIns="34275" rIns="34275" bIns="34275" anchor="ctr" anchorCtr="0">
            <a:noAutofit/>
          </a:bodyPr>
          <a:lstStyle>
            <a:lvl1pPr lvl="0" rtl="0">
              <a:spcBef>
                <a:spcPts val="0"/>
              </a:spcBef>
              <a:spcAft>
                <a:spcPts val="0"/>
              </a:spcAft>
              <a:buClr>
                <a:schemeClr val="lt2"/>
              </a:buClr>
              <a:buSzPts val="3600"/>
              <a:buFont typeface="DM Sans"/>
              <a:buNone/>
              <a:defRPr sz="3600" b="1">
                <a:solidFill>
                  <a:schemeClr val="lt2"/>
                </a:solidFill>
                <a:latin typeface="DM Sans"/>
                <a:ea typeface="DM Sans"/>
                <a:cs typeface="DM Sans"/>
                <a:sym typeface="DM Sans"/>
              </a:defRPr>
            </a:lvl1pPr>
            <a:lvl2pPr lvl="1" rtl="0">
              <a:spcBef>
                <a:spcPts val="0"/>
              </a:spcBef>
              <a:spcAft>
                <a:spcPts val="0"/>
              </a:spcAft>
              <a:buClr>
                <a:schemeClr val="lt2"/>
              </a:buClr>
              <a:buSzPts val="500"/>
              <a:buNone/>
              <a:defRPr sz="500">
                <a:solidFill>
                  <a:schemeClr val="lt2"/>
                </a:solidFill>
              </a:defRPr>
            </a:lvl2pPr>
            <a:lvl3pPr lvl="2" rtl="0">
              <a:spcBef>
                <a:spcPts val="0"/>
              </a:spcBef>
              <a:spcAft>
                <a:spcPts val="0"/>
              </a:spcAft>
              <a:buClr>
                <a:schemeClr val="lt2"/>
              </a:buClr>
              <a:buSzPts val="500"/>
              <a:buNone/>
              <a:defRPr sz="500">
                <a:solidFill>
                  <a:schemeClr val="lt2"/>
                </a:solidFill>
              </a:defRPr>
            </a:lvl3pPr>
            <a:lvl4pPr lvl="3" rtl="0">
              <a:spcBef>
                <a:spcPts val="0"/>
              </a:spcBef>
              <a:spcAft>
                <a:spcPts val="0"/>
              </a:spcAft>
              <a:buClr>
                <a:schemeClr val="lt2"/>
              </a:buClr>
              <a:buSzPts val="500"/>
              <a:buNone/>
              <a:defRPr sz="500">
                <a:solidFill>
                  <a:schemeClr val="lt2"/>
                </a:solidFill>
              </a:defRPr>
            </a:lvl4pPr>
            <a:lvl5pPr lvl="4" rtl="0">
              <a:spcBef>
                <a:spcPts val="0"/>
              </a:spcBef>
              <a:spcAft>
                <a:spcPts val="0"/>
              </a:spcAft>
              <a:buClr>
                <a:schemeClr val="lt2"/>
              </a:buClr>
              <a:buSzPts val="500"/>
              <a:buNone/>
              <a:defRPr sz="500">
                <a:solidFill>
                  <a:schemeClr val="lt2"/>
                </a:solidFill>
              </a:defRPr>
            </a:lvl5pPr>
            <a:lvl6pPr lvl="5" rtl="0">
              <a:spcBef>
                <a:spcPts val="0"/>
              </a:spcBef>
              <a:spcAft>
                <a:spcPts val="0"/>
              </a:spcAft>
              <a:buClr>
                <a:schemeClr val="lt2"/>
              </a:buClr>
              <a:buSzPts val="500"/>
              <a:buNone/>
              <a:defRPr sz="500">
                <a:solidFill>
                  <a:schemeClr val="lt2"/>
                </a:solidFill>
              </a:defRPr>
            </a:lvl6pPr>
            <a:lvl7pPr lvl="6" rtl="0">
              <a:spcBef>
                <a:spcPts val="0"/>
              </a:spcBef>
              <a:spcAft>
                <a:spcPts val="0"/>
              </a:spcAft>
              <a:buClr>
                <a:schemeClr val="lt2"/>
              </a:buClr>
              <a:buSzPts val="500"/>
              <a:buNone/>
              <a:defRPr sz="500">
                <a:solidFill>
                  <a:schemeClr val="lt2"/>
                </a:solidFill>
              </a:defRPr>
            </a:lvl7pPr>
            <a:lvl8pPr lvl="7" rtl="0">
              <a:spcBef>
                <a:spcPts val="0"/>
              </a:spcBef>
              <a:spcAft>
                <a:spcPts val="0"/>
              </a:spcAft>
              <a:buClr>
                <a:schemeClr val="lt2"/>
              </a:buClr>
              <a:buSzPts val="500"/>
              <a:buNone/>
              <a:defRPr sz="500">
                <a:solidFill>
                  <a:schemeClr val="lt2"/>
                </a:solidFill>
              </a:defRPr>
            </a:lvl8pPr>
            <a:lvl9pPr lvl="8" rtl="0">
              <a:spcBef>
                <a:spcPts val="0"/>
              </a:spcBef>
              <a:spcAft>
                <a:spcPts val="0"/>
              </a:spcAft>
              <a:buClr>
                <a:schemeClr val="lt2"/>
              </a:buClr>
              <a:buSzPts val="500"/>
              <a:buNone/>
              <a:defRPr sz="500">
                <a:solidFill>
                  <a:schemeClr val="lt2"/>
                </a:solidFill>
              </a:defRPr>
            </a:lvl9pPr>
          </a:lstStyle>
          <a:p>
            <a:r>
              <a:rPr lang="fr-FR"/>
              <a:t>Modifiez le style du titre</a:t>
            </a:r>
            <a:endParaRPr/>
          </a:p>
        </p:txBody>
      </p:sp>
      <p:sp>
        <p:nvSpPr>
          <p:cNvPr id="96" name="Google Shape;96;p8"/>
          <p:cNvSpPr txBox="1">
            <a:spLocks noGrp="1"/>
          </p:cNvSpPr>
          <p:nvPr>
            <p:ph type="body" idx="1"/>
          </p:nvPr>
        </p:nvSpPr>
        <p:spPr>
          <a:xfrm>
            <a:off x="329153" y="2597006"/>
            <a:ext cx="5357100" cy="1829100"/>
          </a:xfrm>
          <a:prstGeom prst="rect">
            <a:avLst/>
          </a:prstGeom>
          <a:noFill/>
          <a:ln>
            <a:noFill/>
          </a:ln>
        </p:spPr>
        <p:txBody>
          <a:bodyPr spcFirstLastPara="1" wrap="square" lIns="34275" tIns="34275" rIns="34275" bIns="34275" anchor="t" anchorCtr="0">
            <a:noAutofit/>
          </a:bodyPr>
          <a:lstStyle>
            <a:lvl1pPr marL="457200" lvl="0"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1pPr>
            <a:lvl2pPr marL="914400" lvl="1"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2pPr>
            <a:lvl3pPr marL="1371600" lvl="2"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3pPr>
            <a:lvl4pPr marL="1828800" lvl="3"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4pPr>
            <a:lvl5pPr marL="2286000" lvl="4"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5pPr>
            <a:lvl6pPr marL="2743200" lvl="5"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6pPr>
            <a:lvl7pPr marL="3200400" lvl="6"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7pPr>
            <a:lvl8pPr marL="3657600" lvl="7"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8pPr>
            <a:lvl9pPr marL="4114800" lvl="8" indent="-342900" rtl="0">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9pPr>
          </a:lstStyle>
          <a:p>
            <a:pPr lvl="0"/>
            <a:r>
              <a:rPr lang="fr-FR"/>
              <a:t>Cliquez pour modifier les styles du texte du masque</a:t>
            </a:r>
          </a:p>
        </p:txBody>
      </p:sp>
      <p:sp>
        <p:nvSpPr>
          <p:cNvPr id="97" name="Google Shape;97;p8"/>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875019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wo column list + list">
  <p:cSld name="2_Two column list + lis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604268" y="782144"/>
            <a:ext cx="7935465" cy="371615"/>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4000"/>
              <a:buFont typeface="Helvetica Neue"/>
              <a:buNone/>
              <a:defRPr sz="3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5" name="Google Shape;45;p22"/>
          <p:cNvSpPr txBox="1">
            <a:spLocks noGrp="1"/>
          </p:cNvSpPr>
          <p:nvPr>
            <p:ph type="body" idx="1"/>
          </p:nvPr>
        </p:nvSpPr>
        <p:spPr>
          <a:xfrm>
            <a:off x="604268" y="1314597"/>
            <a:ext cx="7935465" cy="276225"/>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750"/>
              </a:spcBef>
              <a:spcAft>
                <a:spcPts val="0"/>
              </a:spcAft>
              <a:buClr>
                <a:schemeClr val="dk1"/>
              </a:buClr>
              <a:buSzPts val="1400"/>
              <a:buFont typeface="Arial"/>
              <a:buNone/>
              <a:defRPr sz="1050" b="0" i="0" u="none" strike="noStrike" cap="none">
                <a:solidFill>
                  <a:schemeClr val="dk1"/>
                </a:solidFill>
                <a:latin typeface="Helvetica Neue"/>
                <a:ea typeface="Helvetica Neue"/>
                <a:cs typeface="Helvetica Neue"/>
                <a:sym typeface="Helvetica Neue"/>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6" name="Google Shape;46;p22"/>
          <p:cNvSpPr txBox="1">
            <a:spLocks noGrp="1"/>
          </p:cNvSpPr>
          <p:nvPr>
            <p:ph type="body" idx="2"/>
          </p:nvPr>
        </p:nvSpPr>
        <p:spPr>
          <a:xfrm>
            <a:off x="604268" y="1719416"/>
            <a:ext cx="3588290" cy="2774764"/>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50000"/>
              </a:lnSpc>
              <a:spcBef>
                <a:spcPts val="750"/>
              </a:spcBef>
              <a:spcAft>
                <a:spcPts val="0"/>
              </a:spcAft>
              <a:buClr>
                <a:schemeClr val="accent1"/>
              </a:buClr>
              <a:buSzPts val="2000"/>
              <a:buFont typeface="Arial"/>
              <a:buChar char="•"/>
              <a:defRPr sz="1500" b="0" i="0" u="none" strike="noStrike" cap="none">
                <a:solidFill>
                  <a:schemeClr val="dk1"/>
                </a:solidFill>
                <a:latin typeface="Helvetica Neue"/>
                <a:ea typeface="Helvetica Neue"/>
                <a:cs typeface="Helvetica Neue"/>
                <a:sym typeface="Helvetica Neue"/>
              </a:defRPr>
            </a:lvl1pPr>
            <a:lvl2pPr marL="685800" marR="0" lvl="1" indent="-257175" algn="l" rtl="0">
              <a:lnSpc>
                <a:spcPct val="150000"/>
              </a:lnSpc>
              <a:spcBef>
                <a:spcPts val="375"/>
              </a:spcBef>
              <a:spcAft>
                <a:spcPts val="0"/>
              </a:spcAft>
              <a:buClr>
                <a:schemeClr val="accent1"/>
              </a:buClr>
              <a:buSzPts val="1800"/>
              <a:buFont typeface="Arial"/>
              <a:buChar char="•"/>
              <a:defRPr sz="1350" b="0" i="0" u="none" strike="noStrike" cap="none">
                <a:solidFill>
                  <a:schemeClr val="dk1"/>
                </a:solidFill>
                <a:latin typeface="Helvetica Neue"/>
                <a:ea typeface="Helvetica Neue"/>
                <a:cs typeface="Helvetica Neue"/>
                <a:sym typeface="Helvetica Neue"/>
              </a:defRPr>
            </a:lvl2pPr>
            <a:lvl3pPr marL="1028700" marR="0" lvl="2" indent="-247650" algn="l" rtl="0">
              <a:lnSpc>
                <a:spcPct val="150000"/>
              </a:lnSpc>
              <a:spcBef>
                <a:spcPts val="375"/>
              </a:spcBef>
              <a:spcAft>
                <a:spcPts val="0"/>
              </a:spcAft>
              <a:buClr>
                <a:schemeClr val="accent1"/>
              </a:buClr>
              <a:buSzPts val="1600"/>
              <a:buFont typeface="Arial"/>
              <a:buChar char="•"/>
              <a:defRPr sz="1200" b="0" i="0" u="none" strike="noStrike" cap="none">
                <a:solidFill>
                  <a:schemeClr val="dk1"/>
                </a:solidFill>
                <a:latin typeface="Helvetica Neue"/>
                <a:ea typeface="Helvetica Neue"/>
                <a:cs typeface="Helvetica Neue"/>
                <a:sym typeface="Helvetica Neue"/>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7" name="Google Shape;47;p22"/>
          <p:cNvSpPr txBox="1">
            <a:spLocks noGrp="1"/>
          </p:cNvSpPr>
          <p:nvPr>
            <p:ph type="body" idx="3"/>
          </p:nvPr>
        </p:nvSpPr>
        <p:spPr>
          <a:xfrm>
            <a:off x="4729953" y="1719416"/>
            <a:ext cx="3809780" cy="2774764"/>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50000"/>
              </a:lnSpc>
              <a:spcBef>
                <a:spcPts val="750"/>
              </a:spcBef>
              <a:spcAft>
                <a:spcPts val="0"/>
              </a:spcAft>
              <a:buClr>
                <a:schemeClr val="accent1"/>
              </a:buClr>
              <a:buSzPts val="2000"/>
              <a:buFont typeface="Arial"/>
              <a:buChar char="•"/>
              <a:defRPr sz="1500" b="0" i="0" u="none" strike="noStrike" cap="none">
                <a:solidFill>
                  <a:schemeClr val="dk1"/>
                </a:solidFill>
                <a:latin typeface="Helvetica Neue"/>
                <a:ea typeface="Helvetica Neue"/>
                <a:cs typeface="Helvetica Neue"/>
                <a:sym typeface="Helvetica Neue"/>
              </a:defRPr>
            </a:lvl1pPr>
            <a:lvl2pPr marL="685800" marR="0" lvl="1" indent="-257175" algn="l" rtl="0">
              <a:lnSpc>
                <a:spcPct val="150000"/>
              </a:lnSpc>
              <a:spcBef>
                <a:spcPts val="375"/>
              </a:spcBef>
              <a:spcAft>
                <a:spcPts val="0"/>
              </a:spcAft>
              <a:buClr>
                <a:schemeClr val="accent1"/>
              </a:buClr>
              <a:buSzPts val="1800"/>
              <a:buFont typeface="Arial"/>
              <a:buChar char="•"/>
              <a:defRPr sz="1350" b="0" i="0" u="none" strike="noStrike" cap="none">
                <a:solidFill>
                  <a:schemeClr val="dk1"/>
                </a:solidFill>
                <a:latin typeface="Helvetica Neue"/>
                <a:ea typeface="Helvetica Neue"/>
                <a:cs typeface="Helvetica Neue"/>
                <a:sym typeface="Helvetica Neue"/>
              </a:defRPr>
            </a:lvl2pPr>
            <a:lvl3pPr marL="1028700" marR="0" lvl="2" indent="-247650" algn="l" rtl="0">
              <a:lnSpc>
                <a:spcPct val="150000"/>
              </a:lnSpc>
              <a:spcBef>
                <a:spcPts val="375"/>
              </a:spcBef>
              <a:spcAft>
                <a:spcPts val="0"/>
              </a:spcAft>
              <a:buClr>
                <a:schemeClr val="accent1"/>
              </a:buClr>
              <a:buSzPts val="1600"/>
              <a:buFont typeface="Arial"/>
              <a:buChar char="•"/>
              <a:defRPr sz="1200" b="0" i="0" u="none" strike="noStrike" cap="none">
                <a:solidFill>
                  <a:schemeClr val="dk1"/>
                </a:solidFill>
                <a:latin typeface="Helvetica Neue"/>
                <a:ea typeface="Helvetica Neue"/>
                <a:cs typeface="Helvetica Neue"/>
                <a:sym typeface="Helvetica Neue"/>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Helvetica Neue"/>
                <a:ea typeface="Helvetica Neue"/>
                <a:cs typeface="Helvetica Neue"/>
                <a:sym typeface="Helvetica Neue"/>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0850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3 Simple Gray">
  <p:cSld name="CUSTOM_6_1_1_2">
    <p:bg>
      <p:bgPr>
        <a:solidFill>
          <a:srgbClr val="F5F5F5"/>
        </a:solidFill>
        <a:effectLst/>
      </p:bgPr>
    </p:bg>
    <p:spTree>
      <p:nvGrpSpPr>
        <p:cNvPr id="1" name="Shape 111"/>
        <p:cNvGrpSpPr/>
        <p:nvPr/>
      </p:nvGrpSpPr>
      <p:grpSpPr>
        <a:xfrm>
          <a:off x="0" y="0"/>
          <a:ext cx="0" cy="0"/>
          <a:chOff x="0" y="0"/>
          <a:chExt cx="0" cy="0"/>
        </a:xfrm>
      </p:grpSpPr>
      <p:sp>
        <p:nvSpPr>
          <p:cNvPr id="112" name="Google Shape;112;p11"/>
          <p:cNvSpPr/>
          <p:nvPr/>
        </p:nvSpPr>
        <p:spPr>
          <a:xfrm>
            <a:off x="9" y="4629675"/>
            <a:ext cx="9144000" cy="513900"/>
          </a:xfrm>
          <a:prstGeom prst="rect">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113" name="Google Shape;113;p11"/>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14" name="Google Shape;114;p11"/>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4 Showcase Light">
  <p:cSld name="TITLE_8_2">
    <p:spTree>
      <p:nvGrpSpPr>
        <p:cNvPr id="1" name="Shape 115"/>
        <p:cNvGrpSpPr/>
        <p:nvPr/>
      </p:nvGrpSpPr>
      <p:grpSpPr>
        <a:xfrm>
          <a:off x="0" y="0"/>
          <a:ext cx="0" cy="0"/>
          <a:chOff x="0" y="0"/>
          <a:chExt cx="0" cy="0"/>
        </a:xfrm>
      </p:grpSpPr>
      <p:sp>
        <p:nvSpPr>
          <p:cNvPr id="116" name="Google Shape;116;p12"/>
          <p:cNvSpPr/>
          <p:nvPr/>
        </p:nvSpPr>
        <p:spPr>
          <a:xfrm>
            <a:off x="4573725" y="0"/>
            <a:ext cx="4570200" cy="5143500"/>
          </a:xfrm>
          <a:prstGeom prst="rect">
            <a:avLst/>
          </a:prstGeom>
          <a:solidFill>
            <a:srgbClr val="F5F5F5"/>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sz="500">
              <a:latin typeface="JetBrains Mono"/>
              <a:ea typeface="JetBrains Mono"/>
              <a:cs typeface="JetBrains Mono"/>
              <a:sym typeface="JetBrains Mono"/>
            </a:endParaRPr>
          </a:p>
        </p:txBody>
      </p:sp>
      <p:sp>
        <p:nvSpPr>
          <p:cNvPr id="117" name="Google Shape;117;p12"/>
          <p:cNvSpPr txBox="1">
            <a:spLocks noGrp="1"/>
          </p:cNvSpPr>
          <p:nvPr>
            <p:ph type="title"/>
          </p:nvPr>
        </p:nvSpPr>
        <p:spPr>
          <a:xfrm>
            <a:off x="329153" y="342900"/>
            <a:ext cx="3428700" cy="7254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2"/>
              </a:buClr>
              <a:buSzPts val="2700"/>
              <a:buFont typeface="DM Sans"/>
              <a:buNone/>
              <a:defRPr sz="2700" b="1">
                <a:solidFill>
                  <a:schemeClr val="lt2"/>
                </a:solidFill>
                <a:latin typeface="DM Sans"/>
                <a:ea typeface="DM Sans"/>
                <a:cs typeface="DM Sans"/>
                <a:sym typeface="DM Sans"/>
              </a:defRPr>
            </a:lvl1pPr>
            <a:lvl2pPr lvl="1" rtl="0">
              <a:spcBef>
                <a:spcPts val="0"/>
              </a:spcBef>
              <a:spcAft>
                <a:spcPts val="0"/>
              </a:spcAft>
              <a:buClr>
                <a:schemeClr val="lt2"/>
              </a:buClr>
              <a:buSzPts val="2700"/>
              <a:buNone/>
              <a:defRPr sz="2700">
                <a:solidFill>
                  <a:schemeClr val="lt2"/>
                </a:solidFill>
              </a:defRPr>
            </a:lvl2pPr>
            <a:lvl3pPr lvl="2" rtl="0">
              <a:spcBef>
                <a:spcPts val="0"/>
              </a:spcBef>
              <a:spcAft>
                <a:spcPts val="0"/>
              </a:spcAft>
              <a:buClr>
                <a:schemeClr val="lt2"/>
              </a:buClr>
              <a:buSzPts val="2700"/>
              <a:buNone/>
              <a:defRPr sz="2700">
                <a:solidFill>
                  <a:schemeClr val="lt2"/>
                </a:solidFill>
              </a:defRPr>
            </a:lvl3pPr>
            <a:lvl4pPr lvl="3" rtl="0">
              <a:spcBef>
                <a:spcPts val="0"/>
              </a:spcBef>
              <a:spcAft>
                <a:spcPts val="0"/>
              </a:spcAft>
              <a:buClr>
                <a:schemeClr val="lt2"/>
              </a:buClr>
              <a:buSzPts val="2700"/>
              <a:buNone/>
              <a:defRPr sz="2700">
                <a:solidFill>
                  <a:schemeClr val="lt2"/>
                </a:solidFill>
              </a:defRPr>
            </a:lvl4pPr>
            <a:lvl5pPr lvl="4" rtl="0">
              <a:spcBef>
                <a:spcPts val="0"/>
              </a:spcBef>
              <a:spcAft>
                <a:spcPts val="0"/>
              </a:spcAft>
              <a:buClr>
                <a:schemeClr val="lt2"/>
              </a:buClr>
              <a:buSzPts val="2700"/>
              <a:buNone/>
              <a:defRPr sz="2700">
                <a:solidFill>
                  <a:schemeClr val="lt2"/>
                </a:solidFill>
              </a:defRPr>
            </a:lvl5pPr>
            <a:lvl6pPr lvl="5" rtl="0">
              <a:spcBef>
                <a:spcPts val="0"/>
              </a:spcBef>
              <a:spcAft>
                <a:spcPts val="0"/>
              </a:spcAft>
              <a:buClr>
                <a:schemeClr val="lt2"/>
              </a:buClr>
              <a:buSzPts val="2700"/>
              <a:buNone/>
              <a:defRPr sz="2700">
                <a:solidFill>
                  <a:schemeClr val="lt2"/>
                </a:solidFill>
              </a:defRPr>
            </a:lvl6pPr>
            <a:lvl7pPr lvl="6" rtl="0">
              <a:spcBef>
                <a:spcPts val="0"/>
              </a:spcBef>
              <a:spcAft>
                <a:spcPts val="0"/>
              </a:spcAft>
              <a:buClr>
                <a:schemeClr val="lt2"/>
              </a:buClr>
              <a:buSzPts val="2700"/>
              <a:buNone/>
              <a:defRPr sz="2700">
                <a:solidFill>
                  <a:schemeClr val="lt2"/>
                </a:solidFill>
              </a:defRPr>
            </a:lvl7pPr>
            <a:lvl8pPr lvl="7" rtl="0">
              <a:spcBef>
                <a:spcPts val="0"/>
              </a:spcBef>
              <a:spcAft>
                <a:spcPts val="0"/>
              </a:spcAft>
              <a:buClr>
                <a:schemeClr val="lt2"/>
              </a:buClr>
              <a:buSzPts val="2700"/>
              <a:buNone/>
              <a:defRPr sz="2700">
                <a:solidFill>
                  <a:schemeClr val="lt2"/>
                </a:solidFill>
              </a:defRPr>
            </a:lvl8pPr>
            <a:lvl9pPr lvl="8" rtl="0">
              <a:spcBef>
                <a:spcPts val="0"/>
              </a:spcBef>
              <a:spcAft>
                <a:spcPts val="0"/>
              </a:spcAft>
              <a:buClr>
                <a:schemeClr val="lt2"/>
              </a:buClr>
              <a:buSzPts val="2700"/>
              <a:buNone/>
              <a:defRPr sz="2700">
                <a:solidFill>
                  <a:schemeClr val="lt2"/>
                </a:solidFill>
              </a:defRPr>
            </a:lvl9pPr>
          </a:lstStyle>
          <a:p>
            <a:r>
              <a:rPr lang="fr-FR"/>
              <a:t>Modifiez le style du titre</a:t>
            </a:r>
            <a:endParaRPr/>
          </a:p>
        </p:txBody>
      </p:sp>
      <p:sp>
        <p:nvSpPr>
          <p:cNvPr id="118" name="Google Shape;118;p12"/>
          <p:cNvSpPr txBox="1">
            <a:spLocks noGrp="1"/>
          </p:cNvSpPr>
          <p:nvPr>
            <p:ph type="body" idx="1"/>
          </p:nvPr>
        </p:nvSpPr>
        <p:spPr>
          <a:xfrm>
            <a:off x="329153" y="1457325"/>
            <a:ext cx="3428700" cy="2439000"/>
          </a:xfrm>
          <a:prstGeom prst="rect">
            <a:avLst/>
          </a:prstGeom>
          <a:noFill/>
          <a:ln>
            <a:noFill/>
          </a:ln>
        </p:spPr>
        <p:txBody>
          <a:bodyPr spcFirstLastPara="1" wrap="square" lIns="0" tIns="0" rIns="0" bIns="0" anchor="t" anchorCtr="0">
            <a:noAutofit/>
          </a:bodyPr>
          <a:lstStyle>
            <a:lvl1pPr marL="457200" lvl="0"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1pPr>
            <a:lvl2pPr marL="914400" lvl="1"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2pPr>
            <a:lvl3pPr marL="1371600" lvl="2"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3pPr>
            <a:lvl4pPr marL="1828800" lvl="3"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4pPr>
            <a:lvl5pPr marL="2286000" lvl="4"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5pPr>
            <a:lvl6pPr marL="2743200" lvl="5"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6pPr>
            <a:lvl7pPr marL="3200400" lvl="6"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7pPr>
            <a:lvl8pPr marL="3657600" lvl="7"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8pPr>
            <a:lvl9pPr marL="4114800" lvl="8" indent="-311150" rtl="0">
              <a:spcBef>
                <a:spcPts val="0"/>
              </a:spcBef>
              <a:spcAft>
                <a:spcPts val="0"/>
              </a:spcAft>
              <a:buClr>
                <a:schemeClr val="lt2"/>
              </a:buClr>
              <a:buSzPts val="1300"/>
              <a:buFont typeface="DM Sans"/>
              <a:buChar char="■"/>
              <a:defRPr sz="1300">
                <a:solidFill>
                  <a:schemeClr val="lt2"/>
                </a:solidFill>
                <a:latin typeface="DM Sans"/>
                <a:ea typeface="DM Sans"/>
                <a:cs typeface="DM Sans"/>
                <a:sym typeface="DM Sans"/>
              </a:defRPr>
            </a:lvl9pPr>
          </a:lstStyle>
          <a:p>
            <a:pPr lvl="0"/>
            <a:r>
              <a:rPr lang="fr-FR"/>
              <a:t>Cliquez pour modifier les styles du texte du masque</a:t>
            </a:r>
          </a:p>
        </p:txBody>
      </p:sp>
      <p:pic>
        <p:nvPicPr>
          <p:cNvPr id="119" name="Google Shape;119;p12"/>
          <p:cNvPicPr preferRelativeResize="0"/>
          <p:nvPr/>
        </p:nvPicPr>
        <p:blipFill>
          <a:blip r:embed="rId2">
            <a:alphaModFix/>
          </a:blip>
          <a:stretch>
            <a:fillRect/>
          </a:stretch>
        </p:blipFill>
        <p:spPr>
          <a:xfrm>
            <a:off x="267429" y="4744238"/>
            <a:ext cx="227231" cy="281834"/>
          </a:xfrm>
          <a:prstGeom prst="rect">
            <a:avLst/>
          </a:prstGeom>
          <a:noFill/>
          <a:ln>
            <a:noFill/>
          </a:ln>
        </p:spPr>
      </p:pic>
      <p:sp>
        <p:nvSpPr>
          <p:cNvPr id="120" name="Google Shape;120;p12"/>
          <p:cNvSpPr txBox="1">
            <a:spLocks noGrp="1"/>
          </p:cNvSpPr>
          <p:nvPr>
            <p:ph type="sldNum" idx="12"/>
          </p:nvPr>
        </p:nvSpPr>
        <p:spPr>
          <a:xfrm>
            <a:off x="8586613" y="4715606"/>
            <a:ext cx="228300" cy="282900"/>
          </a:xfrm>
          <a:prstGeom prst="rect">
            <a:avLst/>
          </a:prstGeom>
          <a:noFill/>
          <a:ln>
            <a:noFill/>
          </a:ln>
        </p:spPr>
        <p:txBody>
          <a:bodyPr spcFirstLastPara="1" wrap="square" lIns="0" tIns="0" rIns="0" bIns="0" anchor="ctr" anchorCtr="0">
            <a:noAutofit/>
          </a:bodyPr>
          <a:lstStyle>
            <a:lvl1pPr lvl="0" algn="r" rtl="0">
              <a:buNone/>
              <a:defRPr sz="900">
                <a:solidFill>
                  <a:schemeClr val="accent4"/>
                </a:solidFill>
                <a:latin typeface="JetBrains Mono"/>
                <a:ea typeface="JetBrains Mono"/>
                <a:cs typeface="JetBrains Mono"/>
                <a:sym typeface="JetBrains Mono"/>
              </a:defRPr>
            </a:lvl1pPr>
            <a:lvl2pPr lvl="1" algn="r" rtl="0">
              <a:buNone/>
              <a:defRPr sz="900">
                <a:solidFill>
                  <a:schemeClr val="accent4"/>
                </a:solidFill>
                <a:latin typeface="JetBrains Mono"/>
                <a:ea typeface="JetBrains Mono"/>
                <a:cs typeface="JetBrains Mono"/>
                <a:sym typeface="JetBrains Mono"/>
              </a:defRPr>
            </a:lvl2pPr>
            <a:lvl3pPr lvl="2" algn="r" rtl="0">
              <a:buNone/>
              <a:defRPr sz="900">
                <a:solidFill>
                  <a:schemeClr val="accent4"/>
                </a:solidFill>
                <a:latin typeface="JetBrains Mono"/>
                <a:ea typeface="JetBrains Mono"/>
                <a:cs typeface="JetBrains Mono"/>
                <a:sym typeface="JetBrains Mono"/>
              </a:defRPr>
            </a:lvl3pPr>
            <a:lvl4pPr lvl="3" algn="r" rtl="0">
              <a:buNone/>
              <a:defRPr sz="900">
                <a:solidFill>
                  <a:schemeClr val="accent4"/>
                </a:solidFill>
                <a:latin typeface="JetBrains Mono"/>
                <a:ea typeface="JetBrains Mono"/>
                <a:cs typeface="JetBrains Mono"/>
                <a:sym typeface="JetBrains Mono"/>
              </a:defRPr>
            </a:lvl4pPr>
            <a:lvl5pPr lvl="4" algn="r" rtl="0">
              <a:buNone/>
              <a:defRPr sz="900">
                <a:solidFill>
                  <a:schemeClr val="accent4"/>
                </a:solidFill>
                <a:latin typeface="JetBrains Mono"/>
                <a:ea typeface="JetBrains Mono"/>
                <a:cs typeface="JetBrains Mono"/>
                <a:sym typeface="JetBrains Mono"/>
              </a:defRPr>
            </a:lvl5pPr>
            <a:lvl6pPr lvl="5" algn="r" rtl="0">
              <a:buNone/>
              <a:defRPr sz="900">
                <a:solidFill>
                  <a:schemeClr val="accent4"/>
                </a:solidFill>
                <a:latin typeface="JetBrains Mono"/>
                <a:ea typeface="JetBrains Mono"/>
                <a:cs typeface="JetBrains Mono"/>
                <a:sym typeface="JetBrains Mono"/>
              </a:defRPr>
            </a:lvl6pPr>
            <a:lvl7pPr lvl="6" algn="r" rtl="0">
              <a:buNone/>
              <a:defRPr sz="900">
                <a:solidFill>
                  <a:schemeClr val="accent4"/>
                </a:solidFill>
                <a:latin typeface="JetBrains Mono"/>
                <a:ea typeface="JetBrains Mono"/>
                <a:cs typeface="JetBrains Mono"/>
                <a:sym typeface="JetBrains Mono"/>
              </a:defRPr>
            </a:lvl7pPr>
            <a:lvl8pPr lvl="7" algn="r" rtl="0">
              <a:buNone/>
              <a:defRPr sz="900">
                <a:solidFill>
                  <a:schemeClr val="accent4"/>
                </a:solidFill>
                <a:latin typeface="JetBrains Mono"/>
                <a:ea typeface="JetBrains Mono"/>
                <a:cs typeface="JetBrains Mono"/>
                <a:sym typeface="JetBrains Mono"/>
              </a:defRPr>
            </a:lvl8pPr>
            <a:lvl9pPr lvl="8" algn="r" rtl="0">
              <a:buNone/>
              <a:defRPr sz="900">
                <a:solidFill>
                  <a:schemeClr val="accent4"/>
                </a:solidFill>
                <a:latin typeface="JetBrains Mono"/>
                <a:ea typeface="JetBrains Mono"/>
                <a:cs typeface="JetBrains Mono"/>
                <a:sym typeface="JetBrains Mono"/>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extLst>
    <p:ext uri="{DCECCB84-F9BA-43D5-87BE-67443E8EF086}">
      <p15:sldGuideLst xmlns:p15="http://schemas.microsoft.com/office/powerpoint/2012/main">
        <p15:guide id="1" pos="2520">
          <p15:clr>
            <a:schemeClr val="accent6"/>
          </p15:clr>
        </p15:guide>
        <p15:guide id="2" pos="3242">
          <p15:clr>
            <a:schemeClr val="accent6"/>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4" r:id="rId32"/>
    <p:sldLayoutId id="2147483685" r:id="rId33"/>
    <p:sldLayoutId id="2147483687" r:id="rId34"/>
    <p:sldLayoutId id="2147483688" r:id="rId35"/>
    <p:sldLayoutId id="2147483689" r:id="rId36"/>
    <p:sldLayoutId id="2147483690"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05" r:id="rId50"/>
    <p:sldLayoutId id="2147483706" r:id="rId51"/>
    <p:sldLayoutId id="2147483707" r:id="rId52"/>
    <p:sldLayoutId id="2147483708" r:id="rId53"/>
    <p:sldLayoutId id="2147483709" r:id="rId54"/>
    <p:sldLayoutId id="2147483710" r:id="rId55"/>
    <p:sldLayoutId id="2147483711" r:id="rId56"/>
    <p:sldLayoutId id="2147483713" r:id="rId57"/>
    <p:sldLayoutId id="2147483714" r:id="rId58"/>
    <p:sldLayoutId id="2147483715" r:id="rId59"/>
    <p:sldLayoutId id="2147483717" r:id="rId60"/>
    <p:sldLayoutId id="2147483718" r:id="rId61"/>
    <p:sldLayoutId id="2147483719" r:id="rId62"/>
    <p:sldLayoutId id="2147483720" r:id="rId63"/>
    <p:sldLayoutId id="2147483721" r:id="rId64"/>
    <p:sldLayoutId id="2147483726" r:id="rId65"/>
    <p:sldLayoutId id="2147483727" r:id="rId66"/>
    <p:sldLayoutId id="2147483730" r:id="rId67"/>
    <p:sldLayoutId id="2147483731" r:id="rId68"/>
    <p:sldLayoutId id="2147483733" r:id="rId69"/>
    <p:sldLayoutId id="2147483734" r:id="rId70"/>
    <p:sldLayoutId id="2147483735" r:id="rId7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orient="horz" pos="3024">
          <p15:clr>
            <a:srgbClr val="EA4335"/>
          </p15:clr>
        </p15:guide>
        <p15:guide id="4" orient="horz" pos="216">
          <p15:clr>
            <a:srgbClr val="EA4335"/>
          </p15:clr>
        </p15:guide>
        <p15:guide id="5" pos="207">
          <p15:clr>
            <a:srgbClr val="EA4335"/>
          </p15:clr>
        </p15:guide>
        <p15:guide id="6" pos="5553">
          <p15:clr>
            <a:srgbClr val="EA4335"/>
          </p15:clr>
        </p15:guide>
        <p15:guide id="7" pos="1544">
          <p15:clr>
            <a:srgbClr val="EA4335"/>
          </p15:clr>
        </p15:guide>
        <p15:guide id="8" pos="4216">
          <p15:clr>
            <a:srgbClr val="EA4335"/>
          </p15:clr>
        </p15:guide>
        <p15:guide id="9" orient="horz" pos="918">
          <p15:clr>
            <a:srgbClr val="EA4335"/>
          </p15:clr>
        </p15:guide>
        <p15:guide id="10" orient="horz" pos="2322">
          <p15:clr>
            <a:srgbClr val="EA4335"/>
          </p15:clr>
        </p15:guide>
        <p15:guide id="11" pos="876">
          <p15:clr>
            <a:srgbClr val="EA4335"/>
          </p15:clr>
        </p15:guide>
        <p15:guide id="12" pos="2212">
          <p15:clr>
            <a:srgbClr val="EA4335"/>
          </p15:clr>
        </p15:guide>
        <p15:guide id="13" pos="3548">
          <p15:clr>
            <a:srgbClr val="EA4335"/>
          </p15:clr>
        </p15:guide>
        <p15:guide id="14" pos="4884">
          <p15:clr>
            <a:srgbClr val="EA4335"/>
          </p15:clr>
        </p15:guide>
        <p15:guide id="15" orient="horz" pos="567">
          <p15:clr>
            <a:srgbClr val="EA4335"/>
          </p15:clr>
        </p15:guide>
        <p15:guide id="16" orient="horz" pos="1269">
          <p15:clr>
            <a:srgbClr val="EA4335"/>
          </p15:clr>
        </p15:guide>
        <p15:guide id="17" orient="horz" pos="1971">
          <p15:clr>
            <a:srgbClr val="EA4335"/>
          </p15:clr>
        </p15:guide>
        <p15:guide id="18" orient="horz" pos="267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9" Type="http://schemas.openxmlformats.org/officeDocument/2006/relationships/image" Target="../media/image143.png"/><Relationship Id="rId21" Type="http://schemas.openxmlformats.org/officeDocument/2006/relationships/image" Target="../media/image125.png"/><Relationship Id="rId34" Type="http://schemas.openxmlformats.org/officeDocument/2006/relationships/image" Target="../media/image138.png"/><Relationship Id="rId42" Type="http://schemas.openxmlformats.org/officeDocument/2006/relationships/image" Target="../media/image146.png"/><Relationship Id="rId47" Type="http://schemas.openxmlformats.org/officeDocument/2006/relationships/image" Target="../media/image151.png"/><Relationship Id="rId50" Type="http://schemas.openxmlformats.org/officeDocument/2006/relationships/image" Target="../media/image154.png"/><Relationship Id="rId55" Type="http://schemas.openxmlformats.org/officeDocument/2006/relationships/image" Target="../media/image159.png"/><Relationship Id="rId63" Type="http://schemas.openxmlformats.org/officeDocument/2006/relationships/image" Target="../media/image167.png"/><Relationship Id="rId68" Type="http://schemas.openxmlformats.org/officeDocument/2006/relationships/image" Target="../media/image172.png"/><Relationship Id="rId76" Type="http://schemas.openxmlformats.org/officeDocument/2006/relationships/image" Target="../media/image180.png"/><Relationship Id="rId7" Type="http://schemas.openxmlformats.org/officeDocument/2006/relationships/image" Target="../media/image111.png"/><Relationship Id="rId71" Type="http://schemas.openxmlformats.org/officeDocument/2006/relationships/image" Target="../media/image175.png"/><Relationship Id="rId2" Type="http://schemas.openxmlformats.org/officeDocument/2006/relationships/notesSlide" Target="../notesSlides/notesSlide10.xml"/><Relationship Id="rId16" Type="http://schemas.openxmlformats.org/officeDocument/2006/relationships/image" Target="../media/image120.png"/><Relationship Id="rId29" Type="http://schemas.openxmlformats.org/officeDocument/2006/relationships/image" Target="../media/image133.png"/><Relationship Id="rId11" Type="http://schemas.openxmlformats.org/officeDocument/2006/relationships/image" Target="../media/image115.png"/><Relationship Id="rId24" Type="http://schemas.openxmlformats.org/officeDocument/2006/relationships/image" Target="../media/image128.png"/><Relationship Id="rId32" Type="http://schemas.openxmlformats.org/officeDocument/2006/relationships/image" Target="../media/image136.png"/><Relationship Id="rId37" Type="http://schemas.openxmlformats.org/officeDocument/2006/relationships/image" Target="../media/image141.png"/><Relationship Id="rId40" Type="http://schemas.openxmlformats.org/officeDocument/2006/relationships/image" Target="../media/image144.png"/><Relationship Id="rId45" Type="http://schemas.openxmlformats.org/officeDocument/2006/relationships/image" Target="../media/image149.png"/><Relationship Id="rId53" Type="http://schemas.openxmlformats.org/officeDocument/2006/relationships/image" Target="../media/image157.png"/><Relationship Id="rId58" Type="http://schemas.openxmlformats.org/officeDocument/2006/relationships/image" Target="../media/image162.png"/><Relationship Id="rId66" Type="http://schemas.openxmlformats.org/officeDocument/2006/relationships/image" Target="../media/image170.png"/><Relationship Id="rId74" Type="http://schemas.openxmlformats.org/officeDocument/2006/relationships/image" Target="../media/image178.png"/><Relationship Id="rId79" Type="http://schemas.openxmlformats.org/officeDocument/2006/relationships/image" Target="../media/image183.png"/><Relationship Id="rId5" Type="http://schemas.openxmlformats.org/officeDocument/2006/relationships/image" Target="../media/image109.png"/><Relationship Id="rId61" Type="http://schemas.openxmlformats.org/officeDocument/2006/relationships/image" Target="../media/image165.png"/><Relationship Id="rId82" Type="http://schemas.openxmlformats.org/officeDocument/2006/relationships/image" Target="../media/image186.png"/><Relationship Id="rId10" Type="http://schemas.openxmlformats.org/officeDocument/2006/relationships/image" Target="../media/image114.png"/><Relationship Id="rId19" Type="http://schemas.openxmlformats.org/officeDocument/2006/relationships/image" Target="../media/image123.png"/><Relationship Id="rId31" Type="http://schemas.openxmlformats.org/officeDocument/2006/relationships/image" Target="../media/image135.png"/><Relationship Id="rId44" Type="http://schemas.openxmlformats.org/officeDocument/2006/relationships/image" Target="../media/image148.png"/><Relationship Id="rId52" Type="http://schemas.openxmlformats.org/officeDocument/2006/relationships/image" Target="../media/image156.png"/><Relationship Id="rId60" Type="http://schemas.openxmlformats.org/officeDocument/2006/relationships/image" Target="../media/image164.png"/><Relationship Id="rId65" Type="http://schemas.openxmlformats.org/officeDocument/2006/relationships/image" Target="../media/image169.png"/><Relationship Id="rId73" Type="http://schemas.openxmlformats.org/officeDocument/2006/relationships/image" Target="../media/image177.png"/><Relationship Id="rId78" Type="http://schemas.openxmlformats.org/officeDocument/2006/relationships/image" Target="../media/image182.png"/><Relationship Id="rId81" Type="http://schemas.openxmlformats.org/officeDocument/2006/relationships/image" Target="../media/image185.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 Id="rId35" Type="http://schemas.openxmlformats.org/officeDocument/2006/relationships/image" Target="../media/image139.png"/><Relationship Id="rId43" Type="http://schemas.openxmlformats.org/officeDocument/2006/relationships/image" Target="../media/image147.png"/><Relationship Id="rId48" Type="http://schemas.openxmlformats.org/officeDocument/2006/relationships/image" Target="../media/image152.png"/><Relationship Id="rId56" Type="http://schemas.openxmlformats.org/officeDocument/2006/relationships/image" Target="../media/image160.png"/><Relationship Id="rId64" Type="http://schemas.openxmlformats.org/officeDocument/2006/relationships/image" Target="../media/image168.png"/><Relationship Id="rId69" Type="http://schemas.openxmlformats.org/officeDocument/2006/relationships/image" Target="../media/image173.png"/><Relationship Id="rId77" Type="http://schemas.openxmlformats.org/officeDocument/2006/relationships/image" Target="../media/image181.png"/><Relationship Id="rId8" Type="http://schemas.openxmlformats.org/officeDocument/2006/relationships/image" Target="../media/image112.png"/><Relationship Id="rId51" Type="http://schemas.openxmlformats.org/officeDocument/2006/relationships/image" Target="../media/image155.png"/><Relationship Id="rId72" Type="http://schemas.openxmlformats.org/officeDocument/2006/relationships/image" Target="../media/image176.png"/><Relationship Id="rId80" Type="http://schemas.openxmlformats.org/officeDocument/2006/relationships/image" Target="../media/image184.png"/><Relationship Id="rId3" Type="http://schemas.openxmlformats.org/officeDocument/2006/relationships/image" Target="../media/image107.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33" Type="http://schemas.openxmlformats.org/officeDocument/2006/relationships/image" Target="../media/image137.png"/><Relationship Id="rId38" Type="http://schemas.openxmlformats.org/officeDocument/2006/relationships/image" Target="../media/image142.png"/><Relationship Id="rId46" Type="http://schemas.openxmlformats.org/officeDocument/2006/relationships/image" Target="../media/image150.png"/><Relationship Id="rId59" Type="http://schemas.openxmlformats.org/officeDocument/2006/relationships/image" Target="../media/image163.png"/><Relationship Id="rId67" Type="http://schemas.openxmlformats.org/officeDocument/2006/relationships/image" Target="../media/image171.png"/><Relationship Id="rId20" Type="http://schemas.openxmlformats.org/officeDocument/2006/relationships/image" Target="../media/image124.png"/><Relationship Id="rId41" Type="http://schemas.openxmlformats.org/officeDocument/2006/relationships/image" Target="../media/image145.png"/><Relationship Id="rId54" Type="http://schemas.openxmlformats.org/officeDocument/2006/relationships/image" Target="../media/image158.png"/><Relationship Id="rId62" Type="http://schemas.openxmlformats.org/officeDocument/2006/relationships/image" Target="../media/image166.png"/><Relationship Id="rId70" Type="http://schemas.openxmlformats.org/officeDocument/2006/relationships/image" Target="../media/image174.png"/><Relationship Id="rId75" Type="http://schemas.openxmlformats.org/officeDocument/2006/relationships/image" Target="../media/image179.png"/><Relationship Id="rId1" Type="http://schemas.openxmlformats.org/officeDocument/2006/relationships/slideLayout" Target="../slideLayouts/slideLayout19.xml"/><Relationship Id="rId6" Type="http://schemas.openxmlformats.org/officeDocument/2006/relationships/image" Target="../media/image110.pn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36" Type="http://schemas.openxmlformats.org/officeDocument/2006/relationships/image" Target="../media/image140.png"/><Relationship Id="rId49" Type="http://schemas.openxmlformats.org/officeDocument/2006/relationships/image" Target="../media/image153.png"/><Relationship Id="rId57" Type="http://schemas.openxmlformats.org/officeDocument/2006/relationships/image" Target="../media/image161.png"/></Relationships>
</file>

<file path=ppt/slides/_rels/slide11.xml.rels><?xml version="1.0" encoding="UTF-8" standalone="yes"?>
<Relationships xmlns="http://schemas.openxmlformats.org/package/2006/relationships"><Relationship Id="rId3" Type="http://schemas.openxmlformats.org/officeDocument/2006/relationships/hyperlink" Target="http://www.fivetran.com/connectors" TargetMode="External"/><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14.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96.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3" Type="http://schemas.openxmlformats.org/officeDocument/2006/relationships/image" Target="../media/image207.png"/><Relationship Id="rId18" Type="http://schemas.openxmlformats.org/officeDocument/2006/relationships/image" Target="../media/image212.emf"/><Relationship Id="rId26" Type="http://schemas.openxmlformats.org/officeDocument/2006/relationships/image" Target="../media/image220.emf"/><Relationship Id="rId39" Type="http://schemas.openxmlformats.org/officeDocument/2006/relationships/image" Target="../media/image233.emf"/><Relationship Id="rId3" Type="http://schemas.openxmlformats.org/officeDocument/2006/relationships/image" Target="../media/image197.emf"/><Relationship Id="rId21" Type="http://schemas.openxmlformats.org/officeDocument/2006/relationships/image" Target="../media/image215.emf"/><Relationship Id="rId34" Type="http://schemas.openxmlformats.org/officeDocument/2006/relationships/image" Target="../media/image228.emf"/><Relationship Id="rId42" Type="http://schemas.openxmlformats.org/officeDocument/2006/relationships/image" Target="../media/image236.emf"/><Relationship Id="rId47" Type="http://schemas.openxmlformats.org/officeDocument/2006/relationships/image" Target="../media/image241.emf"/><Relationship Id="rId50" Type="http://schemas.openxmlformats.org/officeDocument/2006/relationships/image" Target="../media/image244.emf"/><Relationship Id="rId7" Type="http://schemas.openxmlformats.org/officeDocument/2006/relationships/image" Target="../media/image201.jpeg"/><Relationship Id="rId12" Type="http://schemas.openxmlformats.org/officeDocument/2006/relationships/image" Target="../media/image206.png"/><Relationship Id="rId17" Type="http://schemas.openxmlformats.org/officeDocument/2006/relationships/image" Target="../media/image211.emf"/><Relationship Id="rId25" Type="http://schemas.openxmlformats.org/officeDocument/2006/relationships/image" Target="../media/image219.emf"/><Relationship Id="rId33" Type="http://schemas.openxmlformats.org/officeDocument/2006/relationships/image" Target="../media/image227.emf"/><Relationship Id="rId38" Type="http://schemas.openxmlformats.org/officeDocument/2006/relationships/image" Target="../media/image232.emf"/><Relationship Id="rId46" Type="http://schemas.openxmlformats.org/officeDocument/2006/relationships/image" Target="../media/image240.emf"/><Relationship Id="rId2" Type="http://schemas.openxmlformats.org/officeDocument/2006/relationships/notesSlide" Target="../notesSlides/notesSlide16.xml"/><Relationship Id="rId16" Type="http://schemas.openxmlformats.org/officeDocument/2006/relationships/image" Target="../media/image210.emf"/><Relationship Id="rId20" Type="http://schemas.openxmlformats.org/officeDocument/2006/relationships/image" Target="../media/image214.emf"/><Relationship Id="rId29" Type="http://schemas.openxmlformats.org/officeDocument/2006/relationships/image" Target="../media/image223.emf"/><Relationship Id="rId41" Type="http://schemas.openxmlformats.org/officeDocument/2006/relationships/image" Target="../media/image235.emf"/><Relationship Id="rId1" Type="http://schemas.openxmlformats.org/officeDocument/2006/relationships/slideLayout" Target="../slideLayouts/slideLayout69.xml"/><Relationship Id="rId6" Type="http://schemas.openxmlformats.org/officeDocument/2006/relationships/image" Target="../media/image200.png"/><Relationship Id="rId11" Type="http://schemas.openxmlformats.org/officeDocument/2006/relationships/image" Target="../media/image205.png"/><Relationship Id="rId24" Type="http://schemas.openxmlformats.org/officeDocument/2006/relationships/image" Target="../media/image218.emf"/><Relationship Id="rId32" Type="http://schemas.openxmlformats.org/officeDocument/2006/relationships/image" Target="../media/image226.emf"/><Relationship Id="rId37" Type="http://schemas.openxmlformats.org/officeDocument/2006/relationships/image" Target="../media/image231.emf"/><Relationship Id="rId40" Type="http://schemas.openxmlformats.org/officeDocument/2006/relationships/image" Target="../media/image234.emf"/><Relationship Id="rId45" Type="http://schemas.openxmlformats.org/officeDocument/2006/relationships/image" Target="../media/image239.emf"/><Relationship Id="rId5" Type="http://schemas.openxmlformats.org/officeDocument/2006/relationships/image" Target="../media/image199.png"/><Relationship Id="rId15" Type="http://schemas.openxmlformats.org/officeDocument/2006/relationships/image" Target="../media/image209.emf"/><Relationship Id="rId23" Type="http://schemas.openxmlformats.org/officeDocument/2006/relationships/image" Target="../media/image217.emf"/><Relationship Id="rId28" Type="http://schemas.openxmlformats.org/officeDocument/2006/relationships/image" Target="../media/image222.emf"/><Relationship Id="rId36" Type="http://schemas.openxmlformats.org/officeDocument/2006/relationships/image" Target="../media/image230.emf"/><Relationship Id="rId49" Type="http://schemas.openxmlformats.org/officeDocument/2006/relationships/image" Target="../media/image243.emf"/><Relationship Id="rId10" Type="http://schemas.openxmlformats.org/officeDocument/2006/relationships/image" Target="../media/image204.svg"/><Relationship Id="rId19" Type="http://schemas.openxmlformats.org/officeDocument/2006/relationships/image" Target="../media/image213.emf"/><Relationship Id="rId31" Type="http://schemas.openxmlformats.org/officeDocument/2006/relationships/image" Target="../media/image225.emf"/><Relationship Id="rId44" Type="http://schemas.openxmlformats.org/officeDocument/2006/relationships/image" Target="../media/image238.emf"/><Relationship Id="rId52" Type="http://schemas.openxmlformats.org/officeDocument/2006/relationships/image" Target="../media/image246.emf"/><Relationship Id="rId4" Type="http://schemas.openxmlformats.org/officeDocument/2006/relationships/image" Target="../media/image198.jpg"/><Relationship Id="rId9" Type="http://schemas.openxmlformats.org/officeDocument/2006/relationships/image" Target="../media/image203.png"/><Relationship Id="rId14" Type="http://schemas.openxmlformats.org/officeDocument/2006/relationships/image" Target="../media/image208.emf"/><Relationship Id="rId22" Type="http://schemas.openxmlformats.org/officeDocument/2006/relationships/image" Target="../media/image216.emf"/><Relationship Id="rId27" Type="http://schemas.openxmlformats.org/officeDocument/2006/relationships/image" Target="../media/image221.emf"/><Relationship Id="rId30" Type="http://schemas.openxmlformats.org/officeDocument/2006/relationships/image" Target="../media/image224.emf"/><Relationship Id="rId35" Type="http://schemas.openxmlformats.org/officeDocument/2006/relationships/image" Target="../media/image229.emf"/><Relationship Id="rId43" Type="http://schemas.openxmlformats.org/officeDocument/2006/relationships/image" Target="../media/image237.emf"/><Relationship Id="rId48" Type="http://schemas.openxmlformats.org/officeDocument/2006/relationships/image" Target="../media/image242.emf"/><Relationship Id="rId8" Type="http://schemas.openxmlformats.org/officeDocument/2006/relationships/image" Target="../media/image202.png"/><Relationship Id="rId51" Type="http://schemas.openxmlformats.org/officeDocument/2006/relationships/image" Target="../media/image245.emf"/></Relationships>
</file>

<file path=ppt/slides/_rels/slide17.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249.png"/><Relationship Id="rId4" Type="http://schemas.openxmlformats.org/officeDocument/2006/relationships/image" Target="../media/image248.png"/></Relationships>
</file>

<file path=ppt/slides/_rels/slide1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png"/><Relationship Id="rId3" Type="http://schemas.openxmlformats.org/officeDocument/2006/relationships/image" Target="../media/image15.png"/><Relationship Id="rId21" Type="http://schemas.openxmlformats.org/officeDocument/2006/relationships/image" Target="../media/image33.png"/><Relationship Id="rId34" Type="http://schemas.openxmlformats.org/officeDocument/2006/relationships/image" Target="../media/image4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41" Type="http://schemas.openxmlformats.org/officeDocument/2006/relationships/image" Target="../media/image53.png"/><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6.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2.png"/><Relationship Id="rId3" Type="http://schemas.openxmlformats.org/officeDocument/2006/relationships/image" Target="../media/image56.png"/><Relationship Id="rId21" Type="http://schemas.openxmlformats.org/officeDocument/2006/relationships/image" Target="../media/image74.png"/><Relationship Id="rId34" Type="http://schemas.openxmlformats.org/officeDocument/2006/relationships/image" Target="../media/image87.png"/><Relationship Id="rId42" Type="http://schemas.openxmlformats.org/officeDocument/2006/relationships/image" Target="../media/image95.png"/><Relationship Id="rId47" Type="http://schemas.openxmlformats.org/officeDocument/2006/relationships/image" Target="../media/image100.png"/><Relationship Id="rId50" Type="http://schemas.openxmlformats.org/officeDocument/2006/relationships/image" Target="../media/image103.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9.png"/><Relationship Id="rId2" Type="http://schemas.openxmlformats.org/officeDocument/2006/relationships/notesSlide" Target="../notesSlides/notesSlide7.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41"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40" Type="http://schemas.openxmlformats.org/officeDocument/2006/relationships/image" Target="../media/image93.png"/><Relationship Id="rId45" Type="http://schemas.openxmlformats.org/officeDocument/2006/relationships/image" Target="../media/image98.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49" Type="http://schemas.openxmlformats.org/officeDocument/2006/relationships/image" Target="../media/image102.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4" Type="http://schemas.openxmlformats.org/officeDocument/2006/relationships/image" Target="../media/image97.png"/><Relationship Id="rId52" Type="http://schemas.openxmlformats.org/officeDocument/2006/relationships/image" Target="../media/image105.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1.png"/><Relationship Id="rId8" Type="http://schemas.openxmlformats.org/officeDocument/2006/relationships/image" Target="../media/image61.png"/><Relationship Id="rId51" Type="http://schemas.openxmlformats.org/officeDocument/2006/relationships/image" Target="../media/image10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86"/>
          <p:cNvSpPr txBox="1">
            <a:spLocks noGrp="1"/>
          </p:cNvSpPr>
          <p:nvPr>
            <p:ph type="title"/>
          </p:nvPr>
        </p:nvSpPr>
        <p:spPr>
          <a:xfrm>
            <a:off x="329153" y="1457325"/>
            <a:ext cx="5364000" cy="222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Mise en oeuvre de vos données en mouvement</a:t>
            </a:r>
            <a:endParaRPr dirty="0"/>
          </a:p>
        </p:txBody>
      </p:sp>
      <p:sp>
        <p:nvSpPr>
          <p:cNvPr id="4" name="Subtitle 3">
            <a:extLst>
              <a:ext uri="{FF2B5EF4-FFF2-40B4-BE49-F238E27FC236}">
                <a16:creationId xmlns:a16="http://schemas.microsoft.com/office/drawing/2014/main" id="{D855E051-B2CE-934B-8C28-E09CFAC7522B}"/>
              </a:ext>
            </a:extLst>
          </p:cNvPr>
          <p:cNvSpPr>
            <a:spLocks noGrp="1"/>
          </p:cNvSpPr>
          <p:nvPr>
            <p:ph type="subTitle" idx="2"/>
          </p:nvPr>
        </p:nvSpPr>
        <p:spPr>
          <a:xfrm>
            <a:off x="6571162" y="4905936"/>
            <a:ext cx="2485800" cy="311100"/>
          </a:xfrm>
        </p:spPr>
        <p:txBody>
          <a:bodyPr/>
          <a:lstStyle/>
          <a:p>
            <a:r>
              <a:rPr lang="en-FR" dirty="0"/>
              <a:t>28/02/22</a:t>
            </a:r>
          </a:p>
        </p:txBody>
      </p:sp>
      <p:sp>
        <p:nvSpPr>
          <p:cNvPr id="5" name="TextBox 4">
            <a:extLst>
              <a:ext uri="{FF2B5EF4-FFF2-40B4-BE49-F238E27FC236}">
                <a16:creationId xmlns:a16="http://schemas.microsoft.com/office/drawing/2014/main" id="{F188BEFC-3076-E940-812E-6A15679D11DF}"/>
              </a:ext>
            </a:extLst>
          </p:cNvPr>
          <p:cNvSpPr txBox="1"/>
          <p:nvPr/>
        </p:nvSpPr>
        <p:spPr>
          <a:xfrm>
            <a:off x="5709571" y="4382716"/>
            <a:ext cx="3106941" cy="738664"/>
          </a:xfrm>
          <a:prstGeom prst="rect">
            <a:avLst/>
          </a:prstGeom>
          <a:noFill/>
        </p:spPr>
        <p:txBody>
          <a:bodyPr wrap="none" rtlCol="0">
            <a:spAutoFit/>
          </a:bodyPr>
          <a:lstStyle/>
          <a:p>
            <a:r>
              <a:rPr lang="en-FR" b="1" dirty="0">
                <a:solidFill>
                  <a:schemeClr val="bg1"/>
                </a:solidFill>
              </a:rPr>
              <a:t>Kamel Zerkak</a:t>
            </a:r>
            <a:r>
              <a:rPr lang="en-FR" dirty="0">
                <a:solidFill>
                  <a:schemeClr val="bg1"/>
                </a:solidFill>
              </a:rPr>
              <a:t>: Directeur Data.fr</a:t>
            </a:r>
          </a:p>
          <a:p>
            <a:r>
              <a:rPr lang="en-FR" b="1" dirty="0">
                <a:solidFill>
                  <a:schemeClr val="bg1"/>
                </a:solidFill>
              </a:rPr>
              <a:t>Yohann Mahieu</a:t>
            </a:r>
            <a:r>
              <a:rPr lang="en-FR" dirty="0">
                <a:solidFill>
                  <a:schemeClr val="bg1"/>
                </a:solidFill>
              </a:rPr>
              <a:t>: Dir.Commercial FT</a:t>
            </a:r>
          </a:p>
          <a:p>
            <a:endParaRPr lang="en-FR"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98"/>
          <p:cNvSpPr txBox="1">
            <a:spLocks noGrp="1"/>
          </p:cNvSpPr>
          <p:nvPr>
            <p:ph type="sldNum" idx="12"/>
          </p:nvPr>
        </p:nvSpPr>
        <p:spPr>
          <a:xfrm>
            <a:off x="8586613" y="4715606"/>
            <a:ext cx="228300" cy="282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986" name="Google Shape;986;p98"/>
          <p:cNvSpPr txBox="1"/>
          <p:nvPr/>
        </p:nvSpPr>
        <p:spPr>
          <a:xfrm>
            <a:off x="851100" y="217063"/>
            <a:ext cx="7441800" cy="511200"/>
          </a:xfrm>
          <a:prstGeom prst="rect">
            <a:avLst/>
          </a:prstGeom>
          <a:noFill/>
          <a:ln>
            <a:noFill/>
          </a:ln>
        </p:spPr>
        <p:txBody>
          <a:bodyPr spcFirstLastPara="1" wrap="square" lIns="68575" tIns="34275" rIns="68575" bIns="34275" anchor="t" anchorCtr="0">
            <a:noAutofit/>
          </a:bodyPr>
          <a:lstStyle/>
          <a:p>
            <a:pPr marL="165100" lvl="0" indent="0" algn="ctr" rtl="0">
              <a:lnSpc>
                <a:spcPct val="115000"/>
              </a:lnSpc>
              <a:spcBef>
                <a:spcPts val="0"/>
              </a:spcBef>
              <a:spcAft>
                <a:spcPts val="0"/>
              </a:spcAft>
              <a:buNone/>
            </a:pPr>
            <a:r>
              <a:rPr lang="en" sz="1500" b="1">
                <a:solidFill>
                  <a:schemeClr val="dk1"/>
                </a:solidFill>
                <a:latin typeface="DM Sans"/>
                <a:ea typeface="DM Sans"/>
                <a:cs typeface="DM Sans"/>
                <a:sym typeface="DM Sans"/>
              </a:rPr>
              <a:t>Our </a:t>
            </a:r>
            <a:r>
              <a:rPr lang="en" sz="1500" b="1">
                <a:solidFill>
                  <a:schemeClr val="dk1"/>
                </a:solidFill>
                <a:highlight>
                  <a:schemeClr val="accent3"/>
                </a:highlight>
                <a:latin typeface="DM Sans"/>
                <a:ea typeface="DM Sans"/>
                <a:cs typeface="DM Sans"/>
                <a:sym typeface="DM Sans"/>
              </a:rPr>
              <a:t>scalable Fivetran solution</a:t>
            </a:r>
            <a:r>
              <a:rPr lang="en" sz="1500" b="1">
                <a:solidFill>
                  <a:schemeClr val="dk1"/>
                </a:solidFill>
                <a:latin typeface="DM Sans"/>
                <a:ea typeface="DM Sans"/>
                <a:cs typeface="DM Sans"/>
                <a:sym typeface="DM Sans"/>
              </a:rPr>
              <a:t> means as your business and teams’ needs change and grow, you can add data sources in minutes.</a:t>
            </a:r>
            <a:endParaRPr sz="1500" b="1" i="0">
              <a:solidFill>
                <a:schemeClr val="dk1"/>
              </a:solidFill>
              <a:latin typeface="DM Sans"/>
              <a:ea typeface="DM Sans"/>
              <a:cs typeface="DM Sans"/>
              <a:sym typeface="DM Sans"/>
            </a:endParaRPr>
          </a:p>
          <a:p>
            <a:pPr marL="0" marR="0" lvl="0" indent="0" algn="ctr" rtl="0">
              <a:lnSpc>
                <a:spcPct val="115000"/>
              </a:lnSpc>
              <a:spcBef>
                <a:spcPts val="0"/>
              </a:spcBef>
              <a:spcAft>
                <a:spcPts val="0"/>
              </a:spcAft>
              <a:buClr>
                <a:schemeClr val="dk1"/>
              </a:buClr>
              <a:buSzPts val="2700"/>
              <a:buFont typeface="Arial"/>
              <a:buNone/>
            </a:pPr>
            <a:endParaRPr sz="1500" b="1">
              <a:latin typeface="DM Sans"/>
              <a:ea typeface="DM Sans"/>
              <a:cs typeface="DM Sans"/>
              <a:sym typeface="DM Sans"/>
            </a:endParaRPr>
          </a:p>
        </p:txBody>
      </p:sp>
      <p:graphicFrame>
        <p:nvGraphicFramePr>
          <p:cNvPr id="987" name="Google Shape;987;p98"/>
          <p:cNvGraphicFramePr/>
          <p:nvPr/>
        </p:nvGraphicFramePr>
        <p:xfrm>
          <a:off x="708375" y="1180083"/>
          <a:ext cx="1268600" cy="3012575"/>
        </p:xfrm>
        <a:graphic>
          <a:graphicData uri="http://schemas.openxmlformats.org/drawingml/2006/table">
            <a:tbl>
              <a:tblPr>
                <a:noFill/>
                <a:tableStyleId>{8AFEF42E-FF53-4D07-AD0B-9B444082F97B}</a:tableStyleId>
              </a:tblPr>
              <a:tblGrid>
                <a:gridCol w="1268600">
                  <a:extLst>
                    <a:ext uri="{9D8B030D-6E8A-4147-A177-3AD203B41FA5}">
                      <a16:colId xmlns:a16="http://schemas.microsoft.com/office/drawing/2014/main" val="20000"/>
                    </a:ext>
                  </a:extLst>
                </a:gridCol>
              </a:tblGrid>
              <a:tr h="185675">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Marketing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accent3"/>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2826900">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88" name="Google Shape;988;p98"/>
          <p:cNvSpPr/>
          <p:nvPr/>
        </p:nvSpPr>
        <p:spPr>
          <a:xfrm>
            <a:off x="708450" y="950850"/>
            <a:ext cx="7727100" cy="210600"/>
          </a:xfrm>
          <a:prstGeom prst="rect">
            <a:avLst/>
          </a:prstGeom>
          <a:solidFill>
            <a:schemeClr val="accent2"/>
          </a:solidFill>
          <a:ln>
            <a:noFill/>
          </a:ln>
        </p:spPr>
        <p:txBody>
          <a:bodyPr spcFirstLastPara="1" wrap="square" lIns="68575" tIns="34275" rIns="68575" bIns="34275" anchor="ctr" anchorCtr="0">
            <a:noAutofit/>
          </a:bodyPr>
          <a:lstStyle/>
          <a:p>
            <a:pPr marL="0" lvl="0" indent="0" algn="ctr" rtl="0">
              <a:spcBef>
                <a:spcPts val="0"/>
              </a:spcBef>
              <a:spcAft>
                <a:spcPts val="0"/>
              </a:spcAft>
              <a:buSzPts val="1100"/>
              <a:buNone/>
            </a:pPr>
            <a:r>
              <a:rPr lang="en" sz="800" b="1">
                <a:solidFill>
                  <a:schemeClr val="lt1"/>
                </a:solidFill>
                <a:latin typeface="DM Sans"/>
                <a:ea typeface="DM Sans"/>
                <a:cs typeface="DM Sans"/>
                <a:sym typeface="DM Sans"/>
              </a:rPr>
              <a:t>CONNECTORS, DESTINATIONS, AND BI TOOL SUPPORT</a:t>
            </a:r>
            <a:endParaRPr sz="800" b="1">
              <a:solidFill>
                <a:schemeClr val="lt1"/>
              </a:solidFill>
              <a:latin typeface="DM Sans"/>
              <a:ea typeface="DM Sans"/>
              <a:cs typeface="DM Sans"/>
              <a:sym typeface="DM Sans"/>
            </a:endParaRPr>
          </a:p>
        </p:txBody>
      </p:sp>
      <p:graphicFrame>
        <p:nvGraphicFramePr>
          <p:cNvPr id="989" name="Google Shape;989;p98"/>
          <p:cNvGraphicFramePr/>
          <p:nvPr/>
        </p:nvGraphicFramePr>
        <p:xfrm>
          <a:off x="1976975" y="1180083"/>
          <a:ext cx="1299600" cy="1372200"/>
        </p:xfrm>
        <a:graphic>
          <a:graphicData uri="http://schemas.openxmlformats.org/drawingml/2006/table">
            <a:tbl>
              <a:tblPr>
                <a:noFill/>
                <a:tableStyleId>{8AFEF42E-FF53-4D07-AD0B-9B444082F97B}</a:tableStyleId>
              </a:tblPr>
              <a:tblGrid>
                <a:gridCol w="1299600">
                  <a:extLst>
                    <a:ext uri="{9D8B030D-6E8A-4147-A177-3AD203B41FA5}">
                      <a16:colId xmlns:a16="http://schemas.microsoft.com/office/drawing/2014/main" val="20000"/>
                    </a:ext>
                  </a:extLst>
                </a:gridCol>
              </a:tblGrid>
              <a:tr h="185675">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Finance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18652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90" name="Google Shape;990;p98"/>
          <p:cNvSpPr txBox="1"/>
          <p:nvPr/>
        </p:nvSpPr>
        <p:spPr>
          <a:xfrm>
            <a:off x="3089980" y="4347300"/>
            <a:ext cx="2964000" cy="37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a:solidFill>
                  <a:schemeClr val="dk1"/>
                </a:solidFill>
                <a:latin typeface="DM Sans"/>
                <a:ea typeface="DM Sans"/>
                <a:cs typeface="DM Sans"/>
                <a:sym typeface="DM Sans"/>
              </a:rPr>
              <a:t>180+ connectors for Marketing, Finance, Sales, Customer Success, and more. </a:t>
            </a:r>
            <a:endParaRPr sz="1000">
              <a:latin typeface="DM Sans"/>
              <a:ea typeface="DM Sans"/>
              <a:cs typeface="DM Sans"/>
              <a:sym typeface="DM Sans"/>
            </a:endParaRPr>
          </a:p>
        </p:txBody>
      </p:sp>
      <p:graphicFrame>
        <p:nvGraphicFramePr>
          <p:cNvPr id="991" name="Google Shape;991;p98"/>
          <p:cNvGraphicFramePr/>
          <p:nvPr/>
        </p:nvGraphicFramePr>
        <p:xfrm>
          <a:off x="3263862" y="1180083"/>
          <a:ext cx="1299600" cy="1362550"/>
        </p:xfrm>
        <a:graphic>
          <a:graphicData uri="http://schemas.openxmlformats.org/drawingml/2006/table">
            <a:tbl>
              <a:tblPr>
                <a:noFill/>
                <a:tableStyleId>{8AFEF42E-FF53-4D07-AD0B-9B444082F97B}</a:tableStyleId>
              </a:tblPr>
              <a:tblGrid>
                <a:gridCol w="1299600">
                  <a:extLst>
                    <a:ext uri="{9D8B030D-6E8A-4147-A177-3AD203B41FA5}">
                      <a16:colId xmlns:a16="http://schemas.microsoft.com/office/drawing/2014/main" val="20000"/>
                    </a:ext>
                  </a:extLst>
                </a:gridCol>
              </a:tblGrid>
              <a:tr h="188975">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Product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17357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992" name="Google Shape;992;p98"/>
          <p:cNvGraphicFramePr/>
          <p:nvPr/>
        </p:nvGraphicFramePr>
        <p:xfrm>
          <a:off x="4562225" y="1180083"/>
          <a:ext cx="1299600" cy="1362550"/>
        </p:xfrm>
        <a:graphic>
          <a:graphicData uri="http://schemas.openxmlformats.org/drawingml/2006/table">
            <a:tbl>
              <a:tblPr>
                <a:noFill/>
                <a:tableStyleId>{8AFEF42E-FF53-4D07-AD0B-9B444082F97B}</a:tableStyleId>
              </a:tblPr>
              <a:tblGrid>
                <a:gridCol w="1299600">
                  <a:extLst>
                    <a:ext uri="{9D8B030D-6E8A-4147-A177-3AD203B41FA5}">
                      <a16:colId xmlns:a16="http://schemas.microsoft.com/office/drawing/2014/main" val="20000"/>
                    </a:ext>
                  </a:extLst>
                </a:gridCol>
              </a:tblGrid>
              <a:tr h="188975">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PBF</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17357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993" name="Google Shape;993;p98"/>
          <p:cNvGraphicFramePr/>
          <p:nvPr/>
        </p:nvGraphicFramePr>
        <p:xfrm>
          <a:off x="5861825" y="1180083"/>
          <a:ext cx="1288050" cy="1362550"/>
        </p:xfrm>
        <a:graphic>
          <a:graphicData uri="http://schemas.openxmlformats.org/drawingml/2006/table">
            <a:tbl>
              <a:tblPr>
                <a:noFill/>
                <a:tableStyleId>{8AFEF42E-FF53-4D07-AD0B-9B444082F97B}</a:tableStyleId>
              </a:tblPr>
              <a:tblGrid>
                <a:gridCol w="1288050">
                  <a:extLst>
                    <a:ext uri="{9D8B030D-6E8A-4147-A177-3AD203B41FA5}">
                      <a16:colId xmlns:a16="http://schemas.microsoft.com/office/drawing/2014/main" val="20000"/>
                    </a:ext>
                  </a:extLst>
                </a:gridCol>
              </a:tblGrid>
              <a:tr h="185675">
                <a:tc>
                  <a:txBody>
                    <a:bodyPr/>
                    <a:lstStyle/>
                    <a:p>
                      <a:pPr marL="0" lvl="0" indent="0" algn="ctr" rtl="0">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Customer Success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17687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994" name="Google Shape;994;p98"/>
          <p:cNvGraphicFramePr/>
          <p:nvPr/>
        </p:nvGraphicFramePr>
        <p:xfrm>
          <a:off x="3263862" y="2487321"/>
          <a:ext cx="1299600" cy="1002750"/>
        </p:xfrm>
        <a:graphic>
          <a:graphicData uri="http://schemas.openxmlformats.org/drawingml/2006/table">
            <a:tbl>
              <a:tblPr>
                <a:noFill/>
                <a:tableStyleId>{8AFEF42E-FF53-4D07-AD0B-9B444082F97B}</a:tableStyleId>
              </a:tblPr>
              <a:tblGrid>
                <a:gridCol w="1299600">
                  <a:extLst>
                    <a:ext uri="{9D8B030D-6E8A-4147-A177-3AD203B41FA5}">
                      <a16:colId xmlns:a16="http://schemas.microsoft.com/office/drawing/2014/main" val="20000"/>
                    </a:ext>
                  </a:extLst>
                </a:gridCol>
              </a:tblGrid>
              <a:tr h="185825">
                <a:tc>
                  <a:txBody>
                    <a:bodyPr/>
                    <a:lstStyle/>
                    <a:p>
                      <a:pPr marL="0" lvl="0" indent="0" algn="ctr" rtl="0">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Engineering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accent3">
                          <a:alpha val="0"/>
                        </a:schemeClr>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1692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alpha val="0"/>
                        </a:schemeClr>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995" name="Google Shape;995;p98"/>
          <p:cNvGraphicFramePr/>
          <p:nvPr/>
        </p:nvGraphicFramePr>
        <p:xfrm>
          <a:off x="4562225" y="2487321"/>
          <a:ext cx="1299600" cy="1705350"/>
        </p:xfrm>
        <a:graphic>
          <a:graphicData uri="http://schemas.openxmlformats.org/drawingml/2006/table">
            <a:tbl>
              <a:tblPr>
                <a:noFill/>
                <a:tableStyleId>{8AFEF42E-FF53-4D07-AD0B-9B444082F97B}</a:tableStyleId>
              </a:tblPr>
              <a:tblGrid>
                <a:gridCol w="1299600">
                  <a:extLst>
                    <a:ext uri="{9D8B030D-6E8A-4147-A177-3AD203B41FA5}">
                      <a16:colId xmlns:a16="http://schemas.microsoft.com/office/drawing/2014/main" val="20000"/>
                    </a:ext>
                  </a:extLst>
                </a:gridCol>
              </a:tblGrid>
              <a:tr h="181300">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Databases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524050">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996" name="Google Shape;996;p98"/>
          <p:cNvGraphicFramePr/>
          <p:nvPr/>
        </p:nvGraphicFramePr>
        <p:xfrm>
          <a:off x="1976975" y="2487321"/>
          <a:ext cx="1286875" cy="998225"/>
        </p:xfrm>
        <a:graphic>
          <a:graphicData uri="http://schemas.openxmlformats.org/drawingml/2006/table">
            <a:tbl>
              <a:tblPr>
                <a:noFill/>
                <a:tableStyleId>{8AFEF42E-FF53-4D07-AD0B-9B444082F97B}</a:tableStyleId>
              </a:tblPr>
              <a:tblGrid>
                <a:gridCol w="1286875">
                  <a:extLst>
                    <a:ext uri="{9D8B030D-6E8A-4147-A177-3AD203B41FA5}">
                      <a16:colId xmlns:a16="http://schemas.microsoft.com/office/drawing/2014/main" val="20000"/>
                    </a:ext>
                  </a:extLst>
                </a:gridCol>
              </a:tblGrid>
              <a:tr h="181300">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E-Commerce &amp; POS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accent3"/>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1692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997" name="Google Shape;997;p98"/>
          <p:cNvGraphicFramePr/>
          <p:nvPr/>
        </p:nvGraphicFramePr>
        <p:xfrm>
          <a:off x="3263862" y="3468021"/>
          <a:ext cx="1299600" cy="724650"/>
        </p:xfrm>
        <a:graphic>
          <a:graphicData uri="http://schemas.openxmlformats.org/drawingml/2006/table">
            <a:tbl>
              <a:tblPr>
                <a:noFill/>
                <a:tableStyleId>{8AFEF42E-FF53-4D07-AD0B-9B444082F97B}</a:tableStyleId>
              </a:tblPr>
              <a:tblGrid>
                <a:gridCol w="1299600">
                  <a:extLst>
                    <a:ext uri="{9D8B030D-6E8A-4147-A177-3AD203B41FA5}">
                      <a16:colId xmlns:a16="http://schemas.microsoft.com/office/drawing/2014/main" val="20000"/>
                    </a:ext>
                  </a:extLst>
                </a:gridCol>
              </a:tblGrid>
              <a:tr h="177100">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HR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547550">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98" name="Google Shape;998;p98"/>
          <p:cNvSpPr txBox="1"/>
          <p:nvPr/>
        </p:nvSpPr>
        <p:spPr>
          <a:xfrm>
            <a:off x="1085425" y="1523300"/>
            <a:ext cx="262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Marketo</a:t>
            </a:r>
            <a:endParaRPr sz="400">
              <a:solidFill>
                <a:schemeClr val="accent4"/>
              </a:solidFill>
              <a:latin typeface="DM Sans"/>
              <a:ea typeface="DM Sans"/>
              <a:cs typeface="DM Sans"/>
              <a:sym typeface="DM Sans"/>
            </a:endParaRPr>
          </a:p>
        </p:txBody>
      </p:sp>
      <p:sp>
        <p:nvSpPr>
          <p:cNvPr id="999" name="Google Shape;999;p98"/>
          <p:cNvSpPr txBox="1"/>
          <p:nvPr/>
        </p:nvSpPr>
        <p:spPr>
          <a:xfrm>
            <a:off x="1047375" y="3703611"/>
            <a:ext cx="262800" cy="1659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Salesforce Marketing Cloud</a:t>
            </a:r>
            <a:endParaRPr sz="400">
              <a:solidFill>
                <a:schemeClr val="accent4"/>
              </a:solidFill>
              <a:latin typeface="DM Sans"/>
              <a:ea typeface="DM Sans"/>
              <a:cs typeface="DM Sans"/>
              <a:sym typeface="DM Sans"/>
            </a:endParaRPr>
          </a:p>
        </p:txBody>
      </p:sp>
      <p:sp>
        <p:nvSpPr>
          <p:cNvPr id="1000" name="Google Shape;1000;p98"/>
          <p:cNvSpPr txBox="1"/>
          <p:nvPr/>
        </p:nvSpPr>
        <p:spPr>
          <a:xfrm>
            <a:off x="1091950" y="2081338"/>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Hubspot</a:t>
            </a:r>
            <a:endParaRPr sz="400">
              <a:solidFill>
                <a:schemeClr val="accent4"/>
              </a:solidFill>
              <a:latin typeface="DM Sans"/>
              <a:ea typeface="DM Sans"/>
              <a:cs typeface="DM Sans"/>
              <a:sym typeface="DM Sans"/>
            </a:endParaRPr>
          </a:p>
        </p:txBody>
      </p:sp>
      <p:sp>
        <p:nvSpPr>
          <p:cNvPr id="1001" name="Google Shape;1001;p98"/>
          <p:cNvSpPr txBox="1"/>
          <p:nvPr/>
        </p:nvSpPr>
        <p:spPr>
          <a:xfrm>
            <a:off x="1091950" y="2298125"/>
            <a:ext cx="262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LinkedIn Ads</a:t>
            </a:r>
            <a:endParaRPr sz="400">
              <a:solidFill>
                <a:schemeClr val="accent4"/>
              </a:solidFill>
              <a:latin typeface="DM Sans"/>
              <a:ea typeface="DM Sans"/>
              <a:cs typeface="DM Sans"/>
              <a:sym typeface="DM Sans"/>
            </a:endParaRPr>
          </a:p>
        </p:txBody>
      </p:sp>
      <p:sp>
        <p:nvSpPr>
          <p:cNvPr id="1002" name="Google Shape;1002;p98"/>
          <p:cNvSpPr txBox="1"/>
          <p:nvPr/>
        </p:nvSpPr>
        <p:spPr>
          <a:xfrm>
            <a:off x="1050175" y="2577413"/>
            <a:ext cx="328800" cy="114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Facebook Pages</a:t>
            </a:r>
            <a:endParaRPr sz="400">
              <a:solidFill>
                <a:schemeClr val="accent4"/>
              </a:solidFill>
              <a:latin typeface="DM Sans"/>
              <a:ea typeface="DM Sans"/>
              <a:cs typeface="DM Sans"/>
              <a:sym typeface="DM Sans"/>
            </a:endParaRPr>
          </a:p>
        </p:txBody>
      </p:sp>
      <p:sp>
        <p:nvSpPr>
          <p:cNvPr id="1003" name="Google Shape;1003;p98"/>
          <p:cNvSpPr txBox="1"/>
          <p:nvPr/>
        </p:nvSpPr>
        <p:spPr>
          <a:xfrm>
            <a:off x="1091950" y="2847038"/>
            <a:ext cx="2853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Youtube Analytics</a:t>
            </a:r>
            <a:endParaRPr sz="400">
              <a:solidFill>
                <a:schemeClr val="accent4"/>
              </a:solidFill>
              <a:latin typeface="DM Sans"/>
              <a:ea typeface="DM Sans"/>
              <a:cs typeface="DM Sans"/>
              <a:sym typeface="DM Sans"/>
            </a:endParaRPr>
          </a:p>
        </p:txBody>
      </p:sp>
      <p:sp>
        <p:nvSpPr>
          <p:cNvPr id="1004" name="Google Shape;1004;p98"/>
          <p:cNvSpPr txBox="1"/>
          <p:nvPr/>
        </p:nvSpPr>
        <p:spPr>
          <a:xfrm>
            <a:off x="1632913" y="1486513"/>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Analytics</a:t>
            </a:r>
            <a:endParaRPr sz="400">
              <a:solidFill>
                <a:schemeClr val="accent4"/>
              </a:solidFill>
              <a:latin typeface="DM Sans"/>
              <a:ea typeface="DM Sans"/>
              <a:cs typeface="DM Sans"/>
              <a:sym typeface="DM Sans"/>
            </a:endParaRPr>
          </a:p>
        </p:txBody>
      </p:sp>
      <p:sp>
        <p:nvSpPr>
          <p:cNvPr id="1005" name="Google Shape;1005;p98"/>
          <p:cNvSpPr txBox="1"/>
          <p:nvPr/>
        </p:nvSpPr>
        <p:spPr>
          <a:xfrm>
            <a:off x="1091950" y="3428863"/>
            <a:ext cx="262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Ads</a:t>
            </a:r>
            <a:endParaRPr sz="400">
              <a:solidFill>
                <a:schemeClr val="accent4"/>
              </a:solidFill>
              <a:latin typeface="DM Sans"/>
              <a:ea typeface="DM Sans"/>
              <a:cs typeface="DM Sans"/>
              <a:sym typeface="DM Sans"/>
            </a:endParaRPr>
          </a:p>
        </p:txBody>
      </p:sp>
      <p:sp>
        <p:nvSpPr>
          <p:cNvPr id="1006" name="Google Shape;1006;p98"/>
          <p:cNvSpPr txBox="1"/>
          <p:nvPr/>
        </p:nvSpPr>
        <p:spPr>
          <a:xfrm>
            <a:off x="1082363" y="3120575"/>
            <a:ext cx="262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Twitter Ads</a:t>
            </a:r>
            <a:endParaRPr sz="400">
              <a:solidFill>
                <a:schemeClr val="accent4"/>
              </a:solidFill>
              <a:latin typeface="DM Sans"/>
              <a:ea typeface="DM Sans"/>
              <a:cs typeface="DM Sans"/>
              <a:sym typeface="DM Sans"/>
            </a:endParaRPr>
          </a:p>
        </p:txBody>
      </p:sp>
      <p:sp>
        <p:nvSpPr>
          <p:cNvPr id="1007" name="Google Shape;1007;p98"/>
          <p:cNvSpPr txBox="1"/>
          <p:nvPr/>
        </p:nvSpPr>
        <p:spPr>
          <a:xfrm>
            <a:off x="1668510" y="1781288"/>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Pinterest Ads</a:t>
            </a:r>
            <a:endParaRPr sz="400">
              <a:solidFill>
                <a:schemeClr val="accent4"/>
              </a:solidFill>
              <a:latin typeface="DM Sans"/>
              <a:ea typeface="DM Sans"/>
              <a:cs typeface="DM Sans"/>
              <a:sym typeface="DM Sans"/>
            </a:endParaRPr>
          </a:p>
        </p:txBody>
      </p:sp>
      <p:sp>
        <p:nvSpPr>
          <p:cNvPr id="1008" name="Google Shape;1008;p98"/>
          <p:cNvSpPr txBox="1"/>
          <p:nvPr/>
        </p:nvSpPr>
        <p:spPr>
          <a:xfrm>
            <a:off x="1660313" y="2072488"/>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Appsflyer</a:t>
            </a:r>
            <a:endParaRPr sz="400">
              <a:solidFill>
                <a:schemeClr val="accent4"/>
              </a:solidFill>
              <a:latin typeface="DM Sans"/>
              <a:ea typeface="DM Sans"/>
              <a:cs typeface="DM Sans"/>
              <a:sym typeface="DM Sans"/>
            </a:endParaRPr>
          </a:p>
        </p:txBody>
      </p:sp>
      <p:sp>
        <p:nvSpPr>
          <p:cNvPr id="1009" name="Google Shape;1009;p98"/>
          <p:cNvSpPr txBox="1"/>
          <p:nvPr/>
        </p:nvSpPr>
        <p:spPr>
          <a:xfrm>
            <a:off x="1660323" y="2308850"/>
            <a:ext cx="285300" cy="567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Adobe</a:t>
            </a:r>
            <a:endParaRPr sz="400">
              <a:solidFill>
                <a:schemeClr val="accent4"/>
              </a:solidFill>
              <a:latin typeface="DM Sans"/>
              <a:ea typeface="DM Sans"/>
              <a:cs typeface="DM Sans"/>
              <a:sym typeface="DM Sans"/>
            </a:endParaRPr>
          </a:p>
          <a:p>
            <a:pPr marL="0" marR="0" lvl="0" indent="0" algn="l" rtl="0">
              <a:spcBef>
                <a:spcPts val="0"/>
              </a:spcBef>
              <a:spcAft>
                <a:spcPts val="0"/>
              </a:spcAft>
              <a:buNone/>
            </a:pPr>
            <a:r>
              <a:rPr lang="en" sz="400">
                <a:solidFill>
                  <a:schemeClr val="accent4"/>
                </a:solidFill>
                <a:latin typeface="DM Sans"/>
                <a:ea typeface="DM Sans"/>
                <a:cs typeface="DM Sans"/>
                <a:sym typeface="DM Sans"/>
              </a:rPr>
              <a:t>Analytics</a:t>
            </a:r>
            <a:endParaRPr sz="400">
              <a:solidFill>
                <a:schemeClr val="accent4"/>
              </a:solidFill>
              <a:latin typeface="DM Sans"/>
              <a:ea typeface="DM Sans"/>
              <a:cs typeface="DM Sans"/>
              <a:sym typeface="DM Sans"/>
            </a:endParaRPr>
          </a:p>
        </p:txBody>
      </p:sp>
      <p:sp>
        <p:nvSpPr>
          <p:cNvPr id="1010" name="Google Shape;1010;p98"/>
          <p:cNvSpPr txBox="1"/>
          <p:nvPr/>
        </p:nvSpPr>
        <p:spPr>
          <a:xfrm>
            <a:off x="1618548" y="2557713"/>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Campaign Manager</a:t>
            </a:r>
            <a:endParaRPr sz="400">
              <a:solidFill>
                <a:schemeClr val="accent4"/>
              </a:solidFill>
              <a:latin typeface="DM Sans"/>
              <a:ea typeface="DM Sans"/>
              <a:cs typeface="DM Sans"/>
              <a:sym typeface="DM Sans"/>
            </a:endParaRPr>
          </a:p>
        </p:txBody>
      </p:sp>
      <p:sp>
        <p:nvSpPr>
          <p:cNvPr id="1011" name="Google Shape;1011;p98"/>
          <p:cNvSpPr txBox="1"/>
          <p:nvPr/>
        </p:nvSpPr>
        <p:spPr>
          <a:xfrm>
            <a:off x="1660323" y="2893625"/>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Klayvio</a:t>
            </a:r>
            <a:endParaRPr sz="400">
              <a:solidFill>
                <a:schemeClr val="accent4"/>
              </a:solidFill>
              <a:latin typeface="DM Sans"/>
              <a:ea typeface="DM Sans"/>
              <a:cs typeface="DM Sans"/>
              <a:sym typeface="DM Sans"/>
            </a:endParaRPr>
          </a:p>
        </p:txBody>
      </p:sp>
      <p:sp>
        <p:nvSpPr>
          <p:cNvPr id="1012" name="Google Shape;1012;p98"/>
          <p:cNvSpPr txBox="1"/>
          <p:nvPr/>
        </p:nvSpPr>
        <p:spPr>
          <a:xfrm>
            <a:off x="1658313" y="3117863"/>
            <a:ext cx="262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TikTok Ads</a:t>
            </a:r>
            <a:endParaRPr sz="400">
              <a:solidFill>
                <a:schemeClr val="accent4"/>
              </a:solidFill>
              <a:latin typeface="DM Sans"/>
              <a:ea typeface="DM Sans"/>
              <a:cs typeface="DM Sans"/>
              <a:sym typeface="DM Sans"/>
            </a:endParaRPr>
          </a:p>
        </p:txBody>
      </p:sp>
      <p:sp>
        <p:nvSpPr>
          <p:cNvPr id="1013" name="Google Shape;1013;p98"/>
          <p:cNvSpPr txBox="1"/>
          <p:nvPr/>
        </p:nvSpPr>
        <p:spPr>
          <a:xfrm>
            <a:off x="1649063" y="3467913"/>
            <a:ext cx="2853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Segment</a:t>
            </a:r>
            <a:endParaRPr sz="400">
              <a:solidFill>
                <a:schemeClr val="accent4"/>
              </a:solidFill>
              <a:latin typeface="DM Sans"/>
              <a:ea typeface="DM Sans"/>
              <a:cs typeface="DM Sans"/>
              <a:sym typeface="DM Sans"/>
            </a:endParaRPr>
          </a:p>
        </p:txBody>
      </p:sp>
      <p:pic>
        <p:nvPicPr>
          <p:cNvPr id="1014" name="Google Shape;1014;p98"/>
          <p:cNvPicPr preferRelativeResize="0"/>
          <p:nvPr/>
        </p:nvPicPr>
        <p:blipFill>
          <a:blip r:embed="rId3">
            <a:alphaModFix/>
          </a:blip>
          <a:stretch>
            <a:fillRect/>
          </a:stretch>
        </p:blipFill>
        <p:spPr>
          <a:xfrm>
            <a:off x="784575" y="1432237"/>
            <a:ext cx="239175" cy="239175"/>
          </a:xfrm>
          <a:prstGeom prst="rect">
            <a:avLst/>
          </a:prstGeom>
          <a:noFill/>
          <a:ln>
            <a:noFill/>
          </a:ln>
        </p:spPr>
      </p:pic>
      <p:pic>
        <p:nvPicPr>
          <p:cNvPr id="1015" name="Google Shape;1015;p98"/>
          <p:cNvPicPr preferRelativeResize="0"/>
          <p:nvPr/>
        </p:nvPicPr>
        <p:blipFill rotWithShape="1">
          <a:blip r:embed="rId4">
            <a:alphaModFix/>
          </a:blip>
          <a:srcRect l="10844" t="23432" r="13375" b="22749"/>
          <a:stretch/>
        </p:blipFill>
        <p:spPr>
          <a:xfrm>
            <a:off x="784575" y="2059600"/>
            <a:ext cx="262800" cy="100483"/>
          </a:xfrm>
          <a:prstGeom prst="rect">
            <a:avLst/>
          </a:prstGeom>
          <a:noFill/>
          <a:ln>
            <a:noFill/>
          </a:ln>
        </p:spPr>
      </p:pic>
      <p:pic>
        <p:nvPicPr>
          <p:cNvPr id="1016" name="Google Shape;1016;p98"/>
          <p:cNvPicPr preferRelativeResize="0"/>
          <p:nvPr/>
        </p:nvPicPr>
        <p:blipFill>
          <a:blip r:embed="rId5">
            <a:alphaModFix/>
          </a:blip>
          <a:stretch>
            <a:fillRect/>
          </a:stretch>
        </p:blipFill>
        <p:spPr>
          <a:xfrm>
            <a:off x="848038" y="2282037"/>
            <a:ext cx="153725" cy="153725"/>
          </a:xfrm>
          <a:prstGeom prst="rect">
            <a:avLst/>
          </a:prstGeom>
          <a:noFill/>
          <a:ln>
            <a:noFill/>
          </a:ln>
        </p:spPr>
      </p:pic>
      <p:pic>
        <p:nvPicPr>
          <p:cNvPr id="1017" name="Google Shape;1017;p98"/>
          <p:cNvPicPr preferRelativeResize="0"/>
          <p:nvPr/>
        </p:nvPicPr>
        <p:blipFill>
          <a:blip r:embed="rId6">
            <a:alphaModFix/>
          </a:blip>
          <a:stretch>
            <a:fillRect/>
          </a:stretch>
        </p:blipFill>
        <p:spPr>
          <a:xfrm>
            <a:off x="848050" y="2557725"/>
            <a:ext cx="153725" cy="153725"/>
          </a:xfrm>
          <a:prstGeom prst="rect">
            <a:avLst/>
          </a:prstGeom>
          <a:noFill/>
          <a:ln>
            <a:noFill/>
          </a:ln>
        </p:spPr>
      </p:pic>
      <p:pic>
        <p:nvPicPr>
          <p:cNvPr id="1018" name="Google Shape;1018;p98"/>
          <p:cNvPicPr preferRelativeResize="0"/>
          <p:nvPr/>
        </p:nvPicPr>
        <p:blipFill>
          <a:blip r:embed="rId7">
            <a:alphaModFix/>
          </a:blip>
          <a:stretch>
            <a:fillRect/>
          </a:stretch>
        </p:blipFill>
        <p:spPr>
          <a:xfrm>
            <a:off x="810756" y="2860916"/>
            <a:ext cx="228300" cy="95885"/>
          </a:xfrm>
          <a:prstGeom prst="rect">
            <a:avLst/>
          </a:prstGeom>
          <a:noFill/>
          <a:ln>
            <a:noFill/>
          </a:ln>
        </p:spPr>
      </p:pic>
      <p:sp>
        <p:nvSpPr>
          <p:cNvPr id="1019" name="Google Shape;1019;p98"/>
          <p:cNvSpPr txBox="1"/>
          <p:nvPr/>
        </p:nvSpPr>
        <p:spPr>
          <a:xfrm>
            <a:off x="1091950" y="1817100"/>
            <a:ext cx="4227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Snapchat</a:t>
            </a:r>
            <a:endParaRPr sz="400">
              <a:solidFill>
                <a:schemeClr val="accent4"/>
              </a:solidFill>
              <a:latin typeface="DM Sans"/>
              <a:ea typeface="DM Sans"/>
              <a:cs typeface="DM Sans"/>
              <a:sym typeface="DM Sans"/>
            </a:endParaRPr>
          </a:p>
        </p:txBody>
      </p:sp>
      <p:sp>
        <p:nvSpPr>
          <p:cNvPr id="1020" name="Google Shape;1020;p98"/>
          <p:cNvSpPr txBox="1"/>
          <p:nvPr/>
        </p:nvSpPr>
        <p:spPr>
          <a:xfrm>
            <a:off x="1746150" y="3733850"/>
            <a:ext cx="170700" cy="567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Criteo</a:t>
            </a:r>
            <a:endParaRPr sz="400">
              <a:solidFill>
                <a:schemeClr val="accent4"/>
              </a:solidFill>
              <a:latin typeface="DM Sans"/>
              <a:ea typeface="DM Sans"/>
              <a:cs typeface="DM Sans"/>
              <a:sym typeface="DM Sans"/>
            </a:endParaRPr>
          </a:p>
        </p:txBody>
      </p:sp>
      <p:pic>
        <p:nvPicPr>
          <p:cNvPr id="1021" name="Google Shape;1021;p98"/>
          <p:cNvPicPr preferRelativeResize="0"/>
          <p:nvPr/>
        </p:nvPicPr>
        <p:blipFill>
          <a:blip r:embed="rId8">
            <a:alphaModFix/>
          </a:blip>
          <a:stretch>
            <a:fillRect/>
          </a:stretch>
        </p:blipFill>
        <p:spPr>
          <a:xfrm>
            <a:off x="1417325" y="1446600"/>
            <a:ext cx="170650" cy="170650"/>
          </a:xfrm>
          <a:prstGeom prst="rect">
            <a:avLst/>
          </a:prstGeom>
          <a:noFill/>
          <a:ln>
            <a:noFill/>
          </a:ln>
        </p:spPr>
      </p:pic>
      <p:pic>
        <p:nvPicPr>
          <p:cNvPr id="1022" name="Google Shape;1022;p98"/>
          <p:cNvPicPr preferRelativeResize="0"/>
          <p:nvPr/>
        </p:nvPicPr>
        <p:blipFill>
          <a:blip r:embed="rId9">
            <a:alphaModFix/>
          </a:blip>
          <a:stretch>
            <a:fillRect/>
          </a:stretch>
        </p:blipFill>
        <p:spPr>
          <a:xfrm>
            <a:off x="828837" y="3395221"/>
            <a:ext cx="192125" cy="174218"/>
          </a:xfrm>
          <a:prstGeom prst="rect">
            <a:avLst/>
          </a:prstGeom>
          <a:noFill/>
          <a:ln>
            <a:noFill/>
          </a:ln>
        </p:spPr>
      </p:pic>
      <p:pic>
        <p:nvPicPr>
          <p:cNvPr id="1023" name="Google Shape;1023;p98"/>
          <p:cNvPicPr preferRelativeResize="0"/>
          <p:nvPr/>
        </p:nvPicPr>
        <p:blipFill>
          <a:blip r:embed="rId10">
            <a:alphaModFix/>
          </a:blip>
          <a:stretch>
            <a:fillRect/>
          </a:stretch>
        </p:blipFill>
        <p:spPr>
          <a:xfrm>
            <a:off x="848050" y="1739025"/>
            <a:ext cx="192125" cy="192125"/>
          </a:xfrm>
          <a:prstGeom prst="rect">
            <a:avLst/>
          </a:prstGeom>
          <a:noFill/>
          <a:ln>
            <a:noFill/>
          </a:ln>
        </p:spPr>
      </p:pic>
      <p:pic>
        <p:nvPicPr>
          <p:cNvPr id="1024" name="Google Shape;1024;p98"/>
          <p:cNvPicPr preferRelativeResize="0"/>
          <p:nvPr/>
        </p:nvPicPr>
        <p:blipFill>
          <a:blip r:embed="rId11">
            <a:alphaModFix/>
          </a:blip>
          <a:stretch>
            <a:fillRect/>
          </a:stretch>
        </p:blipFill>
        <p:spPr>
          <a:xfrm>
            <a:off x="833163" y="3115013"/>
            <a:ext cx="239176" cy="134654"/>
          </a:xfrm>
          <a:prstGeom prst="rect">
            <a:avLst/>
          </a:prstGeom>
          <a:noFill/>
          <a:ln>
            <a:noFill/>
          </a:ln>
        </p:spPr>
      </p:pic>
      <p:pic>
        <p:nvPicPr>
          <p:cNvPr id="1025" name="Google Shape;1025;p98"/>
          <p:cNvPicPr preferRelativeResize="0"/>
          <p:nvPr/>
        </p:nvPicPr>
        <p:blipFill>
          <a:blip r:embed="rId12">
            <a:alphaModFix/>
          </a:blip>
          <a:stretch>
            <a:fillRect/>
          </a:stretch>
        </p:blipFill>
        <p:spPr>
          <a:xfrm>
            <a:off x="1388778" y="1719988"/>
            <a:ext cx="239176" cy="239176"/>
          </a:xfrm>
          <a:prstGeom prst="rect">
            <a:avLst/>
          </a:prstGeom>
          <a:noFill/>
          <a:ln>
            <a:noFill/>
          </a:ln>
        </p:spPr>
      </p:pic>
      <p:pic>
        <p:nvPicPr>
          <p:cNvPr id="1026" name="Google Shape;1026;p98"/>
          <p:cNvPicPr preferRelativeResize="0"/>
          <p:nvPr/>
        </p:nvPicPr>
        <p:blipFill>
          <a:blip r:embed="rId13">
            <a:alphaModFix/>
          </a:blip>
          <a:stretch>
            <a:fillRect/>
          </a:stretch>
        </p:blipFill>
        <p:spPr>
          <a:xfrm>
            <a:off x="1453850" y="2288100"/>
            <a:ext cx="153725" cy="153725"/>
          </a:xfrm>
          <a:prstGeom prst="rect">
            <a:avLst/>
          </a:prstGeom>
          <a:noFill/>
          <a:ln>
            <a:noFill/>
          </a:ln>
        </p:spPr>
      </p:pic>
      <p:pic>
        <p:nvPicPr>
          <p:cNvPr id="1027" name="Google Shape;1027;p98"/>
          <p:cNvPicPr preferRelativeResize="0"/>
          <p:nvPr/>
        </p:nvPicPr>
        <p:blipFill>
          <a:blip r:embed="rId14">
            <a:alphaModFix/>
          </a:blip>
          <a:stretch>
            <a:fillRect/>
          </a:stretch>
        </p:blipFill>
        <p:spPr>
          <a:xfrm>
            <a:off x="1438255" y="3414263"/>
            <a:ext cx="166084" cy="153725"/>
          </a:xfrm>
          <a:prstGeom prst="rect">
            <a:avLst/>
          </a:prstGeom>
          <a:noFill/>
          <a:ln>
            <a:noFill/>
          </a:ln>
        </p:spPr>
      </p:pic>
      <p:sp>
        <p:nvSpPr>
          <p:cNvPr id="1028" name="Google Shape;1028;p98"/>
          <p:cNvSpPr txBox="1"/>
          <p:nvPr/>
        </p:nvSpPr>
        <p:spPr>
          <a:xfrm>
            <a:off x="2342100" y="1500663"/>
            <a:ext cx="262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Anaplan</a:t>
            </a:r>
            <a:endParaRPr sz="400">
              <a:solidFill>
                <a:schemeClr val="accent4"/>
              </a:solidFill>
              <a:latin typeface="DM Sans"/>
              <a:ea typeface="DM Sans"/>
              <a:cs typeface="DM Sans"/>
              <a:sym typeface="DM Sans"/>
            </a:endParaRPr>
          </a:p>
        </p:txBody>
      </p:sp>
      <p:sp>
        <p:nvSpPr>
          <p:cNvPr id="1029" name="Google Shape;1029;p98"/>
          <p:cNvSpPr txBox="1"/>
          <p:nvPr/>
        </p:nvSpPr>
        <p:spPr>
          <a:xfrm>
            <a:off x="2342638" y="1747875"/>
            <a:ext cx="328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Quickbooks</a:t>
            </a:r>
            <a:endParaRPr sz="400">
              <a:solidFill>
                <a:schemeClr val="accent4"/>
              </a:solidFill>
              <a:latin typeface="DM Sans"/>
              <a:ea typeface="DM Sans"/>
              <a:cs typeface="DM Sans"/>
              <a:sym typeface="DM Sans"/>
            </a:endParaRPr>
          </a:p>
        </p:txBody>
      </p:sp>
      <p:sp>
        <p:nvSpPr>
          <p:cNvPr id="1030" name="Google Shape;1030;p98"/>
          <p:cNvSpPr txBox="1"/>
          <p:nvPr/>
        </p:nvSpPr>
        <p:spPr>
          <a:xfrm>
            <a:off x="2348625" y="2028625"/>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Xero</a:t>
            </a:r>
            <a:endParaRPr sz="400">
              <a:solidFill>
                <a:schemeClr val="accent4"/>
              </a:solidFill>
              <a:latin typeface="DM Sans"/>
              <a:ea typeface="DM Sans"/>
              <a:cs typeface="DM Sans"/>
              <a:sym typeface="DM Sans"/>
            </a:endParaRPr>
          </a:p>
        </p:txBody>
      </p:sp>
      <p:sp>
        <p:nvSpPr>
          <p:cNvPr id="1031" name="Google Shape;1031;p98"/>
          <p:cNvSpPr txBox="1"/>
          <p:nvPr/>
        </p:nvSpPr>
        <p:spPr>
          <a:xfrm>
            <a:off x="2939038" y="1999425"/>
            <a:ext cx="2853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NetSuite</a:t>
            </a:r>
            <a:endParaRPr sz="400">
              <a:solidFill>
                <a:schemeClr val="accent4"/>
              </a:solidFill>
              <a:latin typeface="DM Sans"/>
              <a:ea typeface="DM Sans"/>
              <a:cs typeface="DM Sans"/>
              <a:sym typeface="DM Sans"/>
            </a:endParaRPr>
          </a:p>
        </p:txBody>
      </p:sp>
      <p:sp>
        <p:nvSpPr>
          <p:cNvPr id="1032" name="Google Shape;1032;p98"/>
          <p:cNvSpPr txBox="1"/>
          <p:nvPr/>
        </p:nvSpPr>
        <p:spPr>
          <a:xfrm>
            <a:off x="2389888" y="2292725"/>
            <a:ext cx="1902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SAP</a:t>
            </a:r>
            <a:endParaRPr sz="400">
              <a:solidFill>
                <a:schemeClr val="accent4"/>
              </a:solidFill>
              <a:latin typeface="DM Sans"/>
              <a:ea typeface="DM Sans"/>
              <a:cs typeface="DM Sans"/>
              <a:sym typeface="DM Sans"/>
            </a:endParaRPr>
          </a:p>
        </p:txBody>
      </p:sp>
      <p:sp>
        <p:nvSpPr>
          <p:cNvPr id="1033" name="Google Shape;1033;p98"/>
          <p:cNvSpPr txBox="1"/>
          <p:nvPr/>
        </p:nvSpPr>
        <p:spPr>
          <a:xfrm>
            <a:off x="2993375" y="1500663"/>
            <a:ext cx="2046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Stripe</a:t>
            </a:r>
            <a:endParaRPr sz="400">
              <a:solidFill>
                <a:schemeClr val="accent4"/>
              </a:solidFill>
              <a:latin typeface="DM Sans"/>
              <a:ea typeface="DM Sans"/>
              <a:cs typeface="DM Sans"/>
              <a:sym typeface="DM Sans"/>
            </a:endParaRPr>
          </a:p>
        </p:txBody>
      </p:sp>
      <p:sp>
        <p:nvSpPr>
          <p:cNvPr id="1034" name="Google Shape;1034;p98"/>
          <p:cNvSpPr txBox="1"/>
          <p:nvPr/>
        </p:nvSpPr>
        <p:spPr>
          <a:xfrm>
            <a:off x="2952350" y="1732500"/>
            <a:ext cx="228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Shopify</a:t>
            </a:r>
            <a:endParaRPr sz="400">
              <a:solidFill>
                <a:schemeClr val="accent4"/>
              </a:solidFill>
              <a:latin typeface="DM Sans"/>
              <a:ea typeface="DM Sans"/>
              <a:cs typeface="DM Sans"/>
              <a:sym typeface="DM Sans"/>
            </a:endParaRPr>
          </a:p>
        </p:txBody>
      </p:sp>
      <p:sp>
        <p:nvSpPr>
          <p:cNvPr id="1035" name="Google Shape;1035;p98"/>
          <p:cNvSpPr txBox="1"/>
          <p:nvPr/>
        </p:nvSpPr>
        <p:spPr>
          <a:xfrm>
            <a:off x="2914100" y="2288450"/>
            <a:ext cx="228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Coupa</a:t>
            </a:r>
            <a:endParaRPr sz="400">
              <a:solidFill>
                <a:schemeClr val="accent4"/>
              </a:solidFill>
              <a:latin typeface="DM Sans"/>
              <a:ea typeface="DM Sans"/>
              <a:cs typeface="DM Sans"/>
              <a:sym typeface="DM Sans"/>
            </a:endParaRPr>
          </a:p>
        </p:txBody>
      </p:sp>
      <p:pic>
        <p:nvPicPr>
          <p:cNvPr id="1036" name="Google Shape;1036;p98"/>
          <p:cNvPicPr preferRelativeResize="0"/>
          <p:nvPr/>
        </p:nvPicPr>
        <p:blipFill rotWithShape="1">
          <a:blip r:embed="rId15">
            <a:alphaModFix/>
          </a:blip>
          <a:srcRect l="28422" t="21936" r="26079" b="22557"/>
          <a:stretch/>
        </p:blipFill>
        <p:spPr>
          <a:xfrm>
            <a:off x="2118600" y="1408062"/>
            <a:ext cx="204751" cy="192150"/>
          </a:xfrm>
          <a:prstGeom prst="rect">
            <a:avLst/>
          </a:prstGeom>
          <a:noFill/>
          <a:ln>
            <a:noFill/>
          </a:ln>
        </p:spPr>
      </p:pic>
      <p:pic>
        <p:nvPicPr>
          <p:cNvPr id="1037" name="Google Shape;1037;p98"/>
          <p:cNvPicPr preferRelativeResize="0"/>
          <p:nvPr/>
        </p:nvPicPr>
        <p:blipFill>
          <a:blip r:embed="rId16">
            <a:alphaModFix/>
          </a:blip>
          <a:stretch>
            <a:fillRect/>
          </a:stretch>
        </p:blipFill>
        <p:spPr>
          <a:xfrm>
            <a:off x="2107038" y="1684632"/>
            <a:ext cx="204750" cy="205664"/>
          </a:xfrm>
          <a:prstGeom prst="rect">
            <a:avLst/>
          </a:prstGeom>
          <a:noFill/>
          <a:ln>
            <a:noFill/>
          </a:ln>
        </p:spPr>
      </p:pic>
      <p:pic>
        <p:nvPicPr>
          <p:cNvPr id="1038" name="Google Shape;1038;p98"/>
          <p:cNvPicPr preferRelativeResize="0"/>
          <p:nvPr/>
        </p:nvPicPr>
        <p:blipFill>
          <a:blip r:embed="rId17">
            <a:alphaModFix/>
          </a:blip>
          <a:stretch>
            <a:fillRect/>
          </a:stretch>
        </p:blipFill>
        <p:spPr>
          <a:xfrm>
            <a:off x="2108250" y="1963407"/>
            <a:ext cx="204750" cy="204750"/>
          </a:xfrm>
          <a:prstGeom prst="rect">
            <a:avLst/>
          </a:prstGeom>
          <a:noFill/>
          <a:ln>
            <a:noFill/>
          </a:ln>
        </p:spPr>
      </p:pic>
      <p:pic>
        <p:nvPicPr>
          <p:cNvPr id="1039" name="Google Shape;1039;p98"/>
          <p:cNvPicPr preferRelativeResize="0"/>
          <p:nvPr/>
        </p:nvPicPr>
        <p:blipFill>
          <a:blip r:embed="rId18">
            <a:alphaModFix/>
          </a:blip>
          <a:stretch>
            <a:fillRect/>
          </a:stretch>
        </p:blipFill>
        <p:spPr>
          <a:xfrm>
            <a:off x="2703726" y="1934573"/>
            <a:ext cx="204750" cy="203840"/>
          </a:xfrm>
          <a:prstGeom prst="rect">
            <a:avLst/>
          </a:prstGeom>
          <a:noFill/>
          <a:ln>
            <a:noFill/>
          </a:ln>
        </p:spPr>
      </p:pic>
      <p:pic>
        <p:nvPicPr>
          <p:cNvPr id="1040" name="Google Shape;1040;p98"/>
          <p:cNvPicPr preferRelativeResize="0"/>
          <p:nvPr/>
        </p:nvPicPr>
        <p:blipFill>
          <a:blip r:embed="rId19">
            <a:alphaModFix/>
          </a:blip>
          <a:stretch>
            <a:fillRect/>
          </a:stretch>
        </p:blipFill>
        <p:spPr>
          <a:xfrm>
            <a:off x="2124163" y="2254587"/>
            <a:ext cx="228600" cy="116114"/>
          </a:xfrm>
          <a:prstGeom prst="rect">
            <a:avLst/>
          </a:prstGeom>
          <a:noFill/>
          <a:ln>
            <a:noFill/>
          </a:ln>
        </p:spPr>
      </p:pic>
      <p:pic>
        <p:nvPicPr>
          <p:cNvPr id="1041" name="Google Shape;1041;p98"/>
          <p:cNvPicPr preferRelativeResize="0"/>
          <p:nvPr/>
        </p:nvPicPr>
        <p:blipFill>
          <a:blip r:embed="rId20">
            <a:alphaModFix/>
          </a:blip>
          <a:stretch>
            <a:fillRect/>
          </a:stretch>
        </p:blipFill>
        <p:spPr>
          <a:xfrm>
            <a:off x="2663360" y="1453197"/>
            <a:ext cx="315600" cy="150524"/>
          </a:xfrm>
          <a:prstGeom prst="rect">
            <a:avLst/>
          </a:prstGeom>
          <a:noFill/>
          <a:ln>
            <a:noFill/>
          </a:ln>
        </p:spPr>
      </p:pic>
      <p:pic>
        <p:nvPicPr>
          <p:cNvPr id="1042" name="Google Shape;1042;p98"/>
          <p:cNvPicPr preferRelativeResize="0"/>
          <p:nvPr/>
        </p:nvPicPr>
        <p:blipFill>
          <a:blip r:embed="rId21">
            <a:alphaModFix/>
          </a:blip>
          <a:stretch>
            <a:fillRect/>
          </a:stretch>
        </p:blipFill>
        <p:spPr>
          <a:xfrm>
            <a:off x="2748775" y="1666100"/>
            <a:ext cx="166075" cy="189800"/>
          </a:xfrm>
          <a:prstGeom prst="rect">
            <a:avLst/>
          </a:prstGeom>
          <a:noFill/>
          <a:ln>
            <a:noFill/>
          </a:ln>
        </p:spPr>
      </p:pic>
      <p:pic>
        <p:nvPicPr>
          <p:cNvPr id="1043" name="Google Shape;1043;p98"/>
          <p:cNvPicPr preferRelativeResize="0"/>
          <p:nvPr/>
        </p:nvPicPr>
        <p:blipFill>
          <a:blip r:embed="rId22">
            <a:alphaModFix/>
          </a:blip>
          <a:stretch>
            <a:fillRect/>
          </a:stretch>
        </p:blipFill>
        <p:spPr>
          <a:xfrm>
            <a:off x="2686776" y="2211425"/>
            <a:ext cx="192125" cy="192125"/>
          </a:xfrm>
          <a:prstGeom prst="rect">
            <a:avLst/>
          </a:prstGeom>
          <a:noFill/>
          <a:ln>
            <a:noFill/>
          </a:ln>
        </p:spPr>
      </p:pic>
      <p:sp>
        <p:nvSpPr>
          <p:cNvPr id="1044" name="Google Shape;1044;p98"/>
          <p:cNvSpPr txBox="1"/>
          <p:nvPr/>
        </p:nvSpPr>
        <p:spPr>
          <a:xfrm>
            <a:off x="2338488" y="2789813"/>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Magento</a:t>
            </a:r>
            <a:endParaRPr sz="400">
              <a:solidFill>
                <a:schemeClr val="accent4"/>
              </a:solidFill>
              <a:latin typeface="DM Sans"/>
              <a:ea typeface="DM Sans"/>
              <a:cs typeface="DM Sans"/>
              <a:sym typeface="DM Sans"/>
            </a:endParaRPr>
          </a:p>
        </p:txBody>
      </p:sp>
      <p:sp>
        <p:nvSpPr>
          <p:cNvPr id="1045" name="Google Shape;1045;p98"/>
          <p:cNvSpPr txBox="1"/>
          <p:nvPr/>
        </p:nvSpPr>
        <p:spPr>
          <a:xfrm>
            <a:off x="2357975" y="3018813"/>
            <a:ext cx="328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Stripe</a:t>
            </a:r>
            <a:endParaRPr sz="400">
              <a:solidFill>
                <a:schemeClr val="accent4"/>
              </a:solidFill>
              <a:latin typeface="DM Sans"/>
              <a:ea typeface="DM Sans"/>
              <a:cs typeface="DM Sans"/>
              <a:sym typeface="DM Sans"/>
            </a:endParaRPr>
          </a:p>
        </p:txBody>
      </p:sp>
      <p:sp>
        <p:nvSpPr>
          <p:cNvPr id="1046" name="Google Shape;1046;p98"/>
          <p:cNvSpPr txBox="1"/>
          <p:nvPr/>
        </p:nvSpPr>
        <p:spPr>
          <a:xfrm>
            <a:off x="2364500" y="3270163"/>
            <a:ext cx="3156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Square</a:t>
            </a:r>
            <a:endParaRPr sz="400">
              <a:solidFill>
                <a:schemeClr val="accent4"/>
              </a:solidFill>
              <a:latin typeface="DM Sans"/>
              <a:ea typeface="DM Sans"/>
              <a:cs typeface="DM Sans"/>
              <a:sym typeface="DM Sans"/>
            </a:endParaRPr>
          </a:p>
        </p:txBody>
      </p:sp>
      <p:sp>
        <p:nvSpPr>
          <p:cNvPr id="1047" name="Google Shape;1047;p98"/>
          <p:cNvSpPr txBox="1"/>
          <p:nvPr/>
        </p:nvSpPr>
        <p:spPr>
          <a:xfrm>
            <a:off x="2978871" y="2791350"/>
            <a:ext cx="1902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Shopify</a:t>
            </a:r>
            <a:endParaRPr sz="400">
              <a:solidFill>
                <a:schemeClr val="accent4"/>
              </a:solidFill>
              <a:latin typeface="DM Sans"/>
              <a:ea typeface="DM Sans"/>
              <a:cs typeface="DM Sans"/>
              <a:sym typeface="DM Sans"/>
            </a:endParaRPr>
          </a:p>
          <a:p>
            <a:pPr marL="0" marR="0" lvl="0" indent="0" algn="l" rtl="0">
              <a:spcBef>
                <a:spcPts val="0"/>
              </a:spcBef>
              <a:spcAft>
                <a:spcPts val="0"/>
              </a:spcAft>
              <a:buNone/>
            </a:pPr>
            <a:endParaRPr sz="400">
              <a:solidFill>
                <a:schemeClr val="accent4"/>
              </a:solidFill>
              <a:latin typeface="DM Sans"/>
              <a:ea typeface="DM Sans"/>
              <a:cs typeface="DM Sans"/>
              <a:sym typeface="DM Sans"/>
            </a:endParaRPr>
          </a:p>
        </p:txBody>
      </p:sp>
      <p:sp>
        <p:nvSpPr>
          <p:cNvPr id="1048" name="Google Shape;1048;p98"/>
          <p:cNvSpPr txBox="1"/>
          <p:nvPr/>
        </p:nvSpPr>
        <p:spPr>
          <a:xfrm>
            <a:off x="2982846" y="3015473"/>
            <a:ext cx="2283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Zuora</a:t>
            </a:r>
            <a:endParaRPr sz="400">
              <a:solidFill>
                <a:schemeClr val="accent4"/>
              </a:solidFill>
              <a:latin typeface="DM Sans"/>
              <a:ea typeface="DM Sans"/>
              <a:cs typeface="DM Sans"/>
              <a:sym typeface="DM Sans"/>
            </a:endParaRPr>
          </a:p>
        </p:txBody>
      </p:sp>
      <p:graphicFrame>
        <p:nvGraphicFramePr>
          <p:cNvPr id="1049" name="Google Shape;1049;p98"/>
          <p:cNvGraphicFramePr/>
          <p:nvPr/>
        </p:nvGraphicFramePr>
        <p:xfrm>
          <a:off x="1976975" y="3468046"/>
          <a:ext cx="1286875" cy="724625"/>
        </p:xfrm>
        <a:graphic>
          <a:graphicData uri="http://schemas.openxmlformats.org/drawingml/2006/table">
            <a:tbl>
              <a:tblPr>
                <a:noFill/>
                <a:tableStyleId>{8AFEF42E-FF53-4D07-AD0B-9B444082F97B}</a:tableStyleId>
              </a:tblPr>
              <a:tblGrid>
                <a:gridCol w="1286875">
                  <a:extLst>
                    <a:ext uri="{9D8B030D-6E8A-4147-A177-3AD203B41FA5}">
                      <a16:colId xmlns:a16="http://schemas.microsoft.com/office/drawing/2014/main" val="20000"/>
                    </a:ext>
                  </a:extLst>
                </a:gridCol>
              </a:tblGrid>
              <a:tr h="177075">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Sales Analytics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accent3"/>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547550">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50" name="Google Shape;1050;p98"/>
          <p:cNvSpPr txBox="1"/>
          <p:nvPr/>
        </p:nvSpPr>
        <p:spPr>
          <a:xfrm>
            <a:off x="2340838" y="3758050"/>
            <a:ext cx="3552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Salesforce</a:t>
            </a:r>
            <a:endParaRPr sz="400">
              <a:solidFill>
                <a:schemeClr val="accent4"/>
              </a:solidFill>
              <a:latin typeface="DM Sans"/>
              <a:ea typeface="DM Sans"/>
              <a:cs typeface="DM Sans"/>
              <a:sym typeface="DM Sans"/>
            </a:endParaRPr>
          </a:p>
        </p:txBody>
      </p:sp>
      <p:sp>
        <p:nvSpPr>
          <p:cNvPr id="1051" name="Google Shape;1051;p98"/>
          <p:cNvSpPr txBox="1"/>
          <p:nvPr/>
        </p:nvSpPr>
        <p:spPr>
          <a:xfrm>
            <a:off x="2915913" y="3718625"/>
            <a:ext cx="262800" cy="1506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Microsoft Dynamics 365</a:t>
            </a:r>
            <a:endParaRPr sz="400">
              <a:solidFill>
                <a:schemeClr val="accent4"/>
              </a:solidFill>
              <a:latin typeface="DM Sans"/>
              <a:ea typeface="DM Sans"/>
              <a:cs typeface="DM Sans"/>
              <a:sym typeface="DM Sans"/>
            </a:endParaRPr>
          </a:p>
        </p:txBody>
      </p:sp>
      <p:pic>
        <p:nvPicPr>
          <p:cNvPr id="1052" name="Google Shape;1052;p98"/>
          <p:cNvPicPr preferRelativeResize="0"/>
          <p:nvPr/>
        </p:nvPicPr>
        <p:blipFill>
          <a:blip r:embed="rId23">
            <a:alphaModFix/>
          </a:blip>
          <a:stretch>
            <a:fillRect/>
          </a:stretch>
        </p:blipFill>
        <p:spPr>
          <a:xfrm>
            <a:off x="2097051" y="2726452"/>
            <a:ext cx="153700" cy="181173"/>
          </a:xfrm>
          <a:prstGeom prst="rect">
            <a:avLst/>
          </a:prstGeom>
          <a:noFill/>
          <a:ln>
            <a:noFill/>
          </a:ln>
        </p:spPr>
      </p:pic>
      <p:pic>
        <p:nvPicPr>
          <p:cNvPr id="1053" name="Google Shape;1053;p98"/>
          <p:cNvPicPr preferRelativeResize="0"/>
          <p:nvPr/>
        </p:nvPicPr>
        <p:blipFill>
          <a:blip r:embed="rId21">
            <a:alphaModFix/>
          </a:blip>
          <a:stretch>
            <a:fillRect/>
          </a:stretch>
        </p:blipFill>
        <p:spPr>
          <a:xfrm>
            <a:off x="2747113" y="2726675"/>
            <a:ext cx="166075" cy="189800"/>
          </a:xfrm>
          <a:prstGeom prst="rect">
            <a:avLst/>
          </a:prstGeom>
          <a:noFill/>
          <a:ln>
            <a:noFill/>
          </a:ln>
        </p:spPr>
      </p:pic>
      <p:pic>
        <p:nvPicPr>
          <p:cNvPr id="1054" name="Google Shape;1054;p98"/>
          <p:cNvPicPr preferRelativeResize="0"/>
          <p:nvPr/>
        </p:nvPicPr>
        <p:blipFill>
          <a:blip r:embed="rId24">
            <a:alphaModFix/>
          </a:blip>
          <a:stretch>
            <a:fillRect/>
          </a:stretch>
        </p:blipFill>
        <p:spPr>
          <a:xfrm>
            <a:off x="2121487" y="3204662"/>
            <a:ext cx="166075" cy="166075"/>
          </a:xfrm>
          <a:prstGeom prst="rect">
            <a:avLst/>
          </a:prstGeom>
          <a:noFill/>
          <a:ln>
            <a:noFill/>
          </a:ln>
        </p:spPr>
      </p:pic>
      <p:pic>
        <p:nvPicPr>
          <p:cNvPr id="1055" name="Google Shape;1055;p98"/>
          <p:cNvPicPr preferRelativeResize="0"/>
          <p:nvPr/>
        </p:nvPicPr>
        <p:blipFill>
          <a:blip r:embed="rId20">
            <a:alphaModFix/>
          </a:blip>
          <a:stretch>
            <a:fillRect/>
          </a:stretch>
        </p:blipFill>
        <p:spPr>
          <a:xfrm>
            <a:off x="2030535" y="2980885"/>
            <a:ext cx="315600" cy="150524"/>
          </a:xfrm>
          <a:prstGeom prst="rect">
            <a:avLst/>
          </a:prstGeom>
          <a:noFill/>
          <a:ln>
            <a:noFill/>
          </a:ln>
        </p:spPr>
      </p:pic>
      <p:pic>
        <p:nvPicPr>
          <p:cNvPr id="1056" name="Google Shape;1056;p98"/>
          <p:cNvPicPr preferRelativeResize="0"/>
          <p:nvPr/>
        </p:nvPicPr>
        <p:blipFill>
          <a:blip r:embed="rId25">
            <a:alphaModFix/>
          </a:blip>
          <a:stretch>
            <a:fillRect/>
          </a:stretch>
        </p:blipFill>
        <p:spPr>
          <a:xfrm>
            <a:off x="2680112" y="3015623"/>
            <a:ext cx="262800" cy="56706"/>
          </a:xfrm>
          <a:prstGeom prst="rect">
            <a:avLst/>
          </a:prstGeom>
          <a:noFill/>
          <a:ln>
            <a:noFill/>
          </a:ln>
        </p:spPr>
      </p:pic>
      <p:sp>
        <p:nvSpPr>
          <p:cNvPr id="1057" name="Google Shape;1057;p98"/>
          <p:cNvSpPr txBox="1"/>
          <p:nvPr/>
        </p:nvSpPr>
        <p:spPr>
          <a:xfrm>
            <a:off x="3600875" y="1504188"/>
            <a:ext cx="262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Asana</a:t>
            </a:r>
            <a:endParaRPr sz="400">
              <a:solidFill>
                <a:schemeClr val="accent4"/>
              </a:solidFill>
              <a:latin typeface="DM Sans"/>
              <a:ea typeface="DM Sans"/>
              <a:cs typeface="DM Sans"/>
              <a:sym typeface="DM Sans"/>
            </a:endParaRPr>
          </a:p>
        </p:txBody>
      </p:sp>
      <p:sp>
        <p:nvSpPr>
          <p:cNvPr id="1058" name="Google Shape;1058;p98"/>
          <p:cNvSpPr txBox="1"/>
          <p:nvPr/>
        </p:nvSpPr>
        <p:spPr>
          <a:xfrm>
            <a:off x="3606838" y="1735688"/>
            <a:ext cx="328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Jira</a:t>
            </a:r>
            <a:endParaRPr sz="400">
              <a:solidFill>
                <a:schemeClr val="accent4"/>
              </a:solidFill>
              <a:latin typeface="DM Sans"/>
              <a:ea typeface="DM Sans"/>
              <a:cs typeface="DM Sans"/>
              <a:sym typeface="DM Sans"/>
            </a:endParaRPr>
          </a:p>
        </p:txBody>
      </p:sp>
      <p:sp>
        <p:nvSpPr>
          <p:cNvPr id="1059" name="Google Shape;1059;p98"/>
          <p:cNvSpPr txBox="1"/>
          <p:nvPr/>
        </p:nvSpPr>
        <p:spPr>
          <a:xfrm>
            <a:off x="3592138" y="2003625"/>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Delighted</a:t>
            </a:r>
            <a:endParaRPr sz="400">
              <a:solidFill>
                <a:schemeClr val="accent4"/>
              </a:solidFill>
              <a:latin typeface="DM Sans"/>
              <a:ea typeface="DM Sans"/>
              <a:cs typeface="DM Sans"/>
              <a:sym typeface="DM Sans"/>
            </a:endParaRPr>
          </a:p>
        </p:txBody>
      </p:sp>
      <p:sp>
        <p:nvSpPr>
          <p:cNvPr id="1060" name="Google Shape;1060;p98"/>
          <p:cNvSpPr txBox="1"/>
          <p:nvPr/>
        </p:nvSpPr>
        <p:spPr>
          <a:xfrm>
            <a:off x="6220050" y="1753238"/>
            <a:ext cx="2853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Zendesk</a:t>
            </a:r>
            <a:endParaRPr sz="400">
              <a:solidFill>
                <a:schemeClr val="accent4"/>
              </a:solidFill>
              <a:latin typeface="DM Sans"/>
              <a:ea typeface="DM Sans"/>
              <a:cs typeface="DM Sans"/>
              <a:sym typeface="DM Sans"/>
            </a:endParaRPr>
          </a:p>
        </p:txBody>
      </p:sp>
      <p:sp>
        <p:nvSpPr>
          <p:cNvPr id="1061" name="Google Shape;1061;p98"/>
          <p:cNvSpPr txBox="1"/>
          <p:nvPr/>
        </p:nvSpPr>
        <p:spPr>
          <a:xfrm>
            <a:off x="4169100" y="1526363"/>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Mixpanel</a:t>
            </a:r>
            <a:endParaRPr sz="400">
              <a:solidFill>
                <a:schemeClr val="accent4"/>
              </a:solidFill>
              <a:latin typeface="DM Sans"/>
              <a:ea typeface="DM Sans"/>
              <a:cs typeface="DM Sans"/>
              <a:sym typeface="DM Sans"/>
            </a:endParaRPr>
          </a:p>
        </p:txBody>
      </p:sp>
      <p:sp>
        <p:nvSpPr>
          <p:cNvPr id="1062" name="Google Shape;1062;p98"/>
          <p:cNvSpPr txBox="1"/>
          <p:nvPr/>
        </p:nvSpPr>
        <p:spPr>
          <a:xfrm>
            <a:off x="4169100" y="1779225"/>
            <a:ext cx="3156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Pendo</a:t>
            </a:r>
            <a:endParaRPr sz="400">
              <a:solidFill>
                <a:schemeClr val="accent4"/>
              </a:solidFill>
              <a:latin typeface="DM Sans"/>
              <a:ea typeface="DM Sans"/>
              <a:cs typeface="DM Sans"/>
              <a:sym typeface="DM Sans"/>
            </a:endParaRPr>
          </a:p>
        </p:txBody>
      </p:sp>
      <p:sp>
        <p:nvSpPr>
          <p:cNvPr id="1063" name="Google Shape;1063;p98"/>
          <p:cNvSpPr txBox="1"/>
          <p:nvPr/>
        </p:nvSpPr>
        <p:spPr>
          <a:xfrm>
            <a:off x="4169100" y="2026463"/>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Heap</a:t>
            </a:r>
            <a:endParaRPr sz="400">
              <a:solidFill>
                <a:schemeClr val="accent4"/>
              </a:solidFill>
              <a:latin typeface="DM Sans"/>
              <a:ea typeface="DM Sans"/>
              <a:cs typeface="DM Sans"/>
              <a:sym typeface="DM Sans"/>
            </a:endParaRPr>
          </a:p>
        </p:txBody>
      </p:sp>
      <p:sp>
        <p:nvSpPr>
          <p:cNvPr id="1064" name="Google Shape;1064;p98"/>
          <p:cNvSpPr txBox="1"/>
          <p:nvPr/>
        </p:nvSpPr>
        <p:spPr>
          <a:xfrm>
            <a:off x="3562750" y="2284713"/>
            <a:ext cx="3156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Optimizely</a:t>
            </a:r>
            <a:endParaRPr sz="400">
              <a:solidFill>
                <a:schemeClr val="accent4"/>
              </a:solidFill>
              <a:latin typeface="DM Sans"/>
              <a:ea typeface="DM Sans"/>
              <a:cs typeface="DM Sans"/>
              <a:sym typeface="DM Sans"/>
            </a:endParaRPr>
          </a:p>
        </p:txBody>
      </p:sp>
      <p:sp>
        <p:nvSpPr>
          <p:cNvPr id="1065" name="Google Shape;1065;p98"/>
          <p:cNvSpPr txBox="1"/>
          <p:nvPr/>
        </p:nvSpPr>
        <p:spPr>
          <a:xfrm>
            <a:off x="3626613" y="2779850"/>
            <a:ext cx="2853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Asana</a:t>
            </a:r>
            <a:endParaRPr sz="400">
              <a:solidFill>
                <a:schemeClr val="accent4"/>
              </a:solidFill>
              <a:latin typeface="DM Sans"/>
              <a:ea typeface="DM Sans"/>
              <a:cs typeface="DM Sans"/>
              <a:sym typeface="DM Sans"/>
            </a:endParaRPr>
          </a:p>
        </p:txBody>
      </p:sp>
      <p:sp>
        <p:nvSpPr>
          <p:cNvPr id="1066" name="Google Shape;1066;p98"/>
          <p:cNvSpPr txBox="1"/>
          <p:nvPr/>
        </p:nvSpPr>
        <p:spPr>
          <a:xfrm>
            <a:off x="3626613" y="3036288"/>
            <a:ext cx="3288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Jira</a:t>
            </a:r>
            <a:endParaRPr sz="400">
              <a:solidFill>
                <a:schemeClr val="accent4"/>
              </a:solidFill>
              <a:latin typeface="DM Sans"/>
              <a:ea typeface="DM Sans"/>
              <a:cs typeface="DM Sans"/>
              <a:sym typeface="DM Sans"/>
            </a:endParaRPr>
          </a:p>
        </p:txBody>
      </p:sp>
      <p:sp>
        <p:nvSpPr>
          <p:cNvPr id="1067" name="Google Shape;1067;p98"/>
          <p:cNvSpPr txBox="1"/>
          <p:nvPr/>
        </p:nvSpPr>
        <p:spPr>
          <a:xfrm>
            <a:off x="3626613" y="3282275"/>
            <a:ext cx="3156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GitHub</a:t>
            </a:r>
            <a:endParaRPr sz="400">
              <a:solidFill>
                <a:schemeClr val="accent4"/>
              </a:solidFill>
              <a:latin typeface="DM Sans"/>
              <a:ea typeface="DM Sans"/>
              <a:cs typeface="DM Sans"/>
              <a:sym typeface="DM Sans"/>
            </a:endParaRPr>
          </a:p>
        </p:txBody>
      </p:sp>
      <p:sp>
        <p:nvSpPr>
          <p:cNvPr id="1068" name="Google Shape;1068;p98"/>
          <p:cNvSpPr txBox="1"/>
          <p:nvPr/>
        </p:nvSpPr>
        <p:spPr>
          <a:xfrm>
            <a:off x="4201688" y="2778575"/>
            <a:ext cx="2628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Zendesk</a:t>
            </a:r>
            <a:endParaRPr sz="400">
              <a:solidFill>
                <a:schemeClr val="accent4"/>
              </a:solidFill>
              <a:latin typeface="DM Sans"/>
              <a:ea typeface="DM Sans"/>
              <a:cs typeface="DM Sans"/>
              <a:sym typeface="DM Sans"/>
            </a:endParaRPr>
          </a:p>
          <a:p>
            <a:pPr marL="0" marR="0" lvl="0" indent="0" algn="l" rtl="0">
              <a:spcBef>
                <a:spcPts val="0"/>
              </a:spcBef>
              <a:spcAft>
                <a:spcPts val="0"/>
              </a:spcAft>
              <a:buNone/>
            </a:pPr>
            <a:endParaRPr sz="400">
              <a:solidFill>
                <a:schemeClr val="accent4"/>
              </a:solidFill>
              <a:latin typeface="DM Sans"/>
              <a:ea typeface="DM Sans"/>
              <a:cs typeface="DM Sans"/>
              <a:sym typeface="DM Sans"/>
            </a:endParaRPr>
          </a:p>
        </p:txBody>
      </p:sp>
      <p:sp>
        <p:nvSpPr>
          <p:cNvPr id="1069" name="Google Shape;1069;p98"/>
          <p:cNvSpPr txBox="1"/>
          <p:nvPr/>
        </p:nvSpPr>
        <p:spPr>
          <a:xfrm>
            <a:off x="4201688" y="3027938"/>
            <a:ext cx="3156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Freshdesk</a:t>
            </a:r>
            <a:endParaRPr sz="400">
              <a:solidFill>
                <a:schemeClr val="accent4"/>
              </a:solidFill>
              <a:latin typeface="DM Sans"/>
              <a:ea typeface="DM Sans"/>
              <a:cs typeface="DM Sans"/>
              <a:sym typeface="DM Sans"/>
            </a:endParaRPr>
          </a:p>
        </p:txBody>
      </p:sp>
      <p:sp>
        <p:nvSpPr>
          <p:cNvPr id="1070" name="Google Shape;1070;p98"/>
          <p:cNvSpPr txBox="1"/>
          <p:nvPr/>
        </p:nvSpPr>
        <p:spPr>
          <a:xfrm>
            <a:off x="4885600" y="1768025"/>
            <a:ext cx="328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Sheets</a:t>
            </a:r>
            <a:endParaRPr sz="400">
              <a:solidFill>
                <a:schemeClr val="accent4"/>
              </a:solidFill>
              <a:latin typeface="DM Sans"/>
              <a:ea typeface="DM Sans"/>
              <a:cs typeface="DM Sans"/>
              <a:sym typeface="DM Sans"/>
            </a:endParaRPr>
          </a:p>
        </p:txBody>
      </p:sp>
      <p:sp>
        <p:nvSpPr>
          <p:cNvPr id="1071" name="Google Shape;1071;p98"/>
          <p:cNvSpPr txBox="1"/>
          <p:nvPr/>
        </p:nvSpPr>
        <p:spPr>
          <a:xfrm>
            <a:off x="4892125" y="2040100"/>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Microsoft Ads</a:t>
            </a:r>
            <a:endParaRPr sz="400">
              <a:solidFill>
                <a:schemeClr val="accent4"/>
              </a:solidFill>
              <a:latin typeface="DM Sans"/>
              <a:ea typeface="DM Sans"/>
              <a:cs typeface="DM Sans"/>
              <a:sym typeface="DM Sans"/>
            </a:endParaRPr>
          </a:p>
        </p:txBody>
      </p:sp>
      <p:sp>
        <p:nvSpPr>
          <p:cNvPr id="1072" name="Google Shape;1072;p98"/>
          <p:cNvSpPr txBox="1"/>
          <p:nvPr/>
        </p:nvSpPr>
        <p:spPr>
          <a:xfrm>
            <a:off x="4892125" y="2275063"/>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Facebook Ads</a:t>
            </a:r>
            <a:endParaRPr sz="400">
              <a:solidFill>
                <a:schemeClr val="accent4"/>
              </a:solidFill>
              <a:latin typeface="DM Sans"/>
              <a:ea typeface="DM Sans"/>
              <a:cs typeface="DM Sans"/>
              <a:sym typeface="DM Sans"/>
            </a:endParaRPr>
          </a:p>
        </p:txBody>
      </p:sp>
      <p:sp>
        <p:nvSpPr>
          <p:cNvPr id="1073" name="Google Shape;1073;p98"/>
          <p:cNvSpPr txBox="1"/>
          <p:nvPr/>
        </p:nvSpPr>
        <p:spPr>
          <a:xfrm>
            <a:off x="5493013" y="1527263"/>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Amazon S3</a:t>
            </a:r>
            <a:endParaRPr sz="400">
              <a:solidFill>
                <a:schemeClr val="accent4"/>
              </a:solidFill>
              <a:latin typeface="DM Sans"/>
              <a:ea typeface="DM Sans"/>
              <a:cs typeface="DM Sans"/>
              <a:sym typeface="DM Sans"/>
            </a:endParaRPr>
          </a:p>
        </p:txBody>
      </p:sp>
      <p:sp>
        <p:nvSpPr>
          <p:cNvPr id="1074" name="Google Shape;1074;p98"/>
          <p:cNvSpPr txBox="1"/>
          <p:nvPr/>
        </p:nvSpPr>
        <p:spPr>
          <a:xfrm>
            <a:off x="5493013" y="1773713"/>
            <a:ext cx="3156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Quickbooks</a:t>
            </a:r>
            <a:endParaRPr sz="400">
              <a:solidFill>
                <a:schemeClr val="accent4"/>
              </a:solidFill>
              <a:latin typeface="DM Sans"/>
              <a:ea typeface="DM Sans"/>
              <a:cs typeface="DM Sans"/>
              <a:sym typeface="DM Sans"/>
            </a:endParaRPr>
          </a:p>
        </p:txBody>
      </p:sp>
      <p:sp>
        <p:nvSpPr>
          <p:cNvPr id="1075" name="Google Shape;1075;p98"/>
          <p:cNvSpPr txBox="1"/>
          <p:nvPr/>
        </p:nvSpPr>
        <p:spPr>
          <a:xfrm>
            <a:off x="5493013" y="1986038"/>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Search Console</a:t>
            </a:r>
            <a:endParaRPr sz="400">
              <a:solidFill>
                <a:schemeClr val="accent4"/>
              </a:solidFill>
              <a:latin typeface="DM Sans"/>
              <a:ea typeface="DM Sans"/>
              <a:cs typeface="DM Sans"/>
              <a:sym typeface="DM Sans"/>
            </a:endParaRPr>
          </a:p>
        </p:txBody>
      </p:sp>
      <p:sp>
        <p:nvSpPr>
          <p:cNvPr id="1076" name="Google Shape;1076;p98"/>
          <p:cNvSpPr txBox="1"/>
          <p:nvPr/>
        </p:nvSpPr>
        <p:spPr>
          <a:xfrm>
            <a:off x="6224300" y="1503425"/>
            <a:ext cx="328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Salesforce</a:t>
            </a:r>
            <a:endParaRPr sz="400">
              <a:solidFill>
                <a:schemeClr val="accent4"/>
              </a:solidFill>
              <a:latin typeface="DM Sans"/>
              <a:ea typeface="DM Sans"/>
              <a:cs typeface="DM Sans"/>
              <a:sym typeface="DM Sans"/>
            </a:endParaRPr>
          </a:p>
        </p:txBody>
      </p:sp>
      <p:sp>
        <p:nvSpPr>
          <p:cNvPr id="1077" name="Google Shape;1077;p98"/>
          <p:cNvSpPr txBox="1"/>
          <p:nvPr/>
        </p:nvSpPr>
        <p:spPr>
          <a:xfrm>
            <a:off x="6230825" y="2016563"/>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Intercom</a:t>
            </a:r>
            <a:endParaRPr sz="400">
              <a:solidFill>
                <a:schemeClr val="accent4"/>
              </a:solidFill>
              <a:latin typeface="DM Sans"/>
              <a:ea typeface="DM Sans"/>
              <a:cs typeface="DM Sans"/>
              <a:sym typeface="DM Sans"/>
            </a:endParaRPr>
          </a:p>
        </p:txBody>
      </p:sp>
      <p:sp>
        <p:nvSpPr>
          <p:cNvPr id="1078" name="Google Shape;1078;p98"/>
          <p:cNvSpPr txBox="1"/>
          <p:nvPr/>
        </p:nvSpPr>
        <p:spPr>
          <a:xfrm>
            <a:off x="6219300" y="2277775"/>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Kustomer</a:t>
            </a:r>
            <a:endParaRPr sz="400">
              <a:solidFill>
                <a:schemeClr val="accent4"/>
              </a:solidFill>
              <a:latin typeface="DM Sans"/>
              <a:ea typeface="DM Sans"/>
              <a:cs typeface="DM Sans"/>
              <a:sym typeface="DM Sans"/>
            </a:endParaRPr>
          </a:p>
        </p:txBody>
      </p:sp>
      <p:sp>
        <p:nvSpPr>
          <p:cNvPr id="1079" name="Google Shape;1079;p98"/>
          <p:cNvSpPr txBox="1"/>
          <p:nvPr/>
        </p:nvSpPr>
        <p:spPr>
          <a:xfrm>
            <a:off x="6842498" y="1527275"/>
            <a:ext cx="2187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Iterable</a:t>
            </a:r>
            <a:endParaRPr sz="400">
              <a:solidFill>
                <a:schemeClr val="accent4"/>
              </a:solidFill>
              <a:latin typeface="DM Sans"/>
              <a:ea typeface="DM Sans"/>
              <a:cs typeface="DM Sans"/>
              <a:sym typeface="DM Sans"/>
            </a:endParaRPr>
          </a:p>
        </p:txBody>
      </p:sp>
      <p:sp>
        <p:nvSpPr>
          <p:cNvPr id="1080" name="Google Shape;1080;p98"/>
          <p:cNvSpPr txBox="1"/>
          <p:nvPr/>
        </p:nvSpPr>
        <p:spPr>
          <a:xfrm>
            <a:off x="6842498" y="1773725"/>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Front</a:t>
            </a:r>
            <a:endParaRPr sz="400">
              <a:solidFill>
                <a:schemeClr val="accent4"/>
              </a:solidFill>
              <a:latin typeface="DM Sans"/>
              <a:ea typeface="DM Sans"/>
              <a:cs typeface="DM Sans"/>
              <a:sym typeface="DM Sans"/>
            </a:endParaRPr>
          </a:p>
        </p:txBody>
      </p:sp>
      <p:sp>
        <p:nvSpPr>
          <p:cNvPr id="1081" name="Google Shape;1081;p98"/>
          <p:cNvSpPr txBox="1"/>
          <p:nvPr/>
        </p:nvSpPr>
        <p:spPr>
          <a:xfrm>
            <a:off x="6814163" y="2041288"/>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Freshdesk</a:t>
            </a:r>
            <a:endParaRPr sz="400">
              <a:solidFill>
                <a:schemeClr val="accent4"/>
              </a:solidFill>
              <a:latin typeface="DM Sans"/>
              <a:ea typeface="DM Sans"/>
              <a:cs typeface="DM Sans"/>
              <a:sym typeface="DM Sans"/>
            </a:endParaRPr>
          </a:p>
        </p:txBody>
      </p:sp>
      <p:sp>
        <p:nvSpPr>
          <p:cNvPr id="1082" name="Google Shape;1082;p98"/>
          <p:cNvSpPr txBox="1"/>
          <p:nvPr/>
        </p:nvSpPr>
        <p:spPr>
          <a:xfrm>
            <a:off x="6825813" y="2231150"/>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Survey Monkey</a:t>
            </a:r>
            <a:endParaRPr sz="400">
              <a:solidFill>
                <a:schemeClr val="accent4"/>
              </a:solidFill>
              <a:latin typeface="DM Sans"/>
              <a:ea typeface="DM Sans"/>
              <a:cs typeface="DM Sans"/>
              <a:sym typeface="DM Sans"/>
            </a:endParaRPr>
          </a:p>
        </p:txBody>
      </p:sp>
      <p:sp>
        <p:nvSpPr>
          <p:cNvPr id="1083" name="Google Shape;1083;p98"/>
          <p:cNvSpPr txBox="1"/>
          <p:nvPr/>
        </p:nvSpPr>
        <p:spPr>
          <a:xfrm>
            <a:off x="3613875" y="3811000"/>
            <a:ext cx="3552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Workday</a:t>
            </a:r>
            <a:endParaRPr sz="400">
              <a:solidFill>
                <a:schemeClr val="accent4"/>
              </a:solidFill>
              <a:latin typeface="DM Sans"/>
              <a:ea typeface="DM Sans"/>
              <a:cs typeface="DM Sans"/>
              <a:sym typeface="DM Sans"/>
            </a:endParaRPr>
          </a:p>
        </p:txBody>
      </p:sp>
      <p:sp>
        <p:nvSpPr>
          <p:cNvPr id="1084" name="Google Shape;1084;p98"/>
          <p:cNvSpPr txBox="1"/>
          <p:nvPr/>
        </p:nvSpPr>
        <p:spPr>
          <a:xfrm>
            <a:off x="4143238" y="3819738"/>
            <a:ext cx="285300" cy="567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Greenhouse</a:t>
            </a:r>
            <a:endParaRPr sz="400">
              <a:solidFill>
                <a:schemeClr val="accent4"/>
              </a:solidFill>
              <a:latin typeface="DM Sans"/>
              <a:ea typeface="DM Sans"/>
              <a:cs typeface="DM Sans"/>
              <a:sym typeface="DM Sans"/>
            </a:endParaRPr>
          </a:p>
        </p:txBody>
      </p:sp>
      <p:sp>
        <p:nvSpPr>
          <p:cNvPr id="1085" name="Google Shape;1085;p98"/>
          <p:cNvSpPr txBox="1"/>
          <p:nvPr/>
        </p:nvSpPr>
        <p:spPr>
          <a:xfrm>
            <a:off x="4900375" y="2820713"/>
            <a:ext cx="328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Oracle</a:t>
            </a:r>
            <a:endParaRPr sz="400">
              <a:solidFill>
                <a:schemeClr val="accent4"/>
              </a:solidFill>
              <a:latin typeface="DM Sans"/>
              <a:ea typeface="DM Sans"/>
              <a:cs typeface="DM Sans"/>
              <a:sym typeface="DM Sans"/>
            </a:endParaRPr>
          </a:p>
        </p:txBody>
      </p:sp>
      <p:sp>
        <p:nvSpPr>
          <p:cNvPr id="1086" name="Google Shape;1086;p98"/>
          <p:cNvSpPr txBox="1"/>
          <p:nvPr/>
        </p:nvSpPr>
        <p:spPr>
          <a:xfrm>
            <a:off x="4874575" y="3100063"/>
            <a:ext cx="328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Mongo DB </a:t>
            </a:r>
            <a:endParaRPr sz="400">
              <a:solidFill>
                <a:schemeClr val="accent4"/>
              </a:solidFill>
              <a:latin typeface="DM Sans"/>
              <a:ea typeface="DM Sans"/>
              <a:cs typeface="DM Sans"/>
              <a:sym typeface="DM Sans"/>
            </a:endParaRPr>
          </a:p>
        </p:txBody>
      </p:sp>
      <p:sp>
        <p:nvSpPr>
          <p:cNvPr id="1087" name="Google Shape;1087;p98"/>
          <p:cNvSpPr txBox="1"/>
          <p:nvPr/>
        </p:nvSpPr>
        <p:spPr>
          <a:xfrm>
            <a:off x="4906900" y="3412363"/>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Maria DB  </a:t>
            </a:r>
            <a:endParaRPr sz="400">
              <a:solidFill>
                <a:schemeClr val="accent4"/>
              </a:solidFill>
              <a:latin typeface="DM Sans"/>
              <a:ea typeface="DM Sans"/>
              <a:cs typeface="DM Sans"/>
              <a:sym typeface="DM Sans"/>
            </a:endParaRPr>
          </a:p>
        </p:txBody>
      </p:sp>
      <p:sp>
        <p:nvSpPr>
          <p:cNvPr id="1088" name="Google Shape;1088;p98"/>
          <p:cNvSpPr txBox="1"/>
          <p:nvPr/>
        </p:nvSpPr>
        <p:spPr>
          <a:xfrm>
            <a:off x="4884013" y="3724663"/>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SQL Server </a:t>
            </a:r>
            <a:endParaRPr sz="400">
              <a:solidFill>
                <a:schemeClr val="accent4"/>
              </a:solidFill>
              <a:latin typeface="DM Sans"/>
              <a:ea typeface="DM Sans"/>
              <a:cs typeface="DM Sans"/>
              <a:sym typeface="DM Sans"/>
            </a:endParaRPr>
          </a:p>
        </p:txBody>
      </p:sp>
      <p:sp>
        <p:nvSpPr>
          <p:cNvPr id="1089" name="Google Shape;1089;p98"/>
          <p:cNvSpPr txBox="1"/>
          <p:nvPr/>
        </p:nvSpPr>
        <p:spPr>
          <a:xfrm>
            <a:off x="5489050" y="2844550"/>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MySQL</a:t>
            </a:r>
            <a:endParaRPr sz="400">
              <a:solidFill>
                <a:schemeClr val="accent4"/>
              </a:solidFill>
              <a:latin typeface="DM Sans"/>
              <a:ea typeface="DM Sans"/>
              <a:cs typeface="DM Sans"/>
              <a:sym typeface="DM Sans"/>
            </a:endParaRPr>
          </a:p>
        </p:txBody>
      </p:sp>
      <p:sp>
        <p:nvSpPr>
          <p:cNvPr id="1090" name="Google Shape;1090;p98"/>
          <p:cNvSpPr txBox="1"/>
          <p:nvPr/>
        </p:nvSpPr>
        <p:spPr>
          <a:xfrm>
            <a:off x="5518388" y="3113138"/>
            <a:ext cx="3156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Cloud </a:t>
            </a:r>
            <a:endParaRPr sz="400">
              <a:solidFill>
                <a:schemeClr val="accent4"/>
              </a:solidFill>
              <a:latin typeface="DM Sans"/>
              <a:ea typeface="DM Sans"/>
              <a:cs typeface="DM Sans"/>
              <a:sym typeface="DM Sans"/>
            </a:endParaRPr>
          </a:p>
        </p:txBody>
      </p:sp>
      <p:sp>
        <p:nvSpPr>
          <p:cNvPr id="1091" name="Google Shape;1091;p98"/>
          <p:cNvSpPr txBox="1"/>
          <p:nvPr/>
        </p:nvSpPr>
        <p:spPr>
          <a:xfrm>
            <a:off x="5489050" y="3448713"/>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Postgres</a:t>
            </a:r>
            <a:endParaRPr sz="400">
              <a:solidFill>
                <a:schemeClr val="accent4"/>
              </a:solidFill>
              <a:latin typeface="DM Sans"/>
              <a:ea typeface="DM Sans"/>
              <a:cs typeface="DM Sans"/>
              <a:sym typeface="DM Sans"/>
            </a:endParaRPr>
          </a:p>
        </p:txBody>
      </p:sp>
      <p:sp>
        <p:nvSpPr>
          <p:cNvPr id="1092" name="Google Shape;1092;p98"/>
          <p:cNvSpPr txBox="1"/>
          <p:nvPr/>
        </p:nvSpPr>
        <p:spPr>
          <a:xfrm>
            <a:off x="5490600" y="3724663"/>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DynamoDB</a:t>
            </a:r>
            <a:endParaRPr sz="400">
              <a:solidFill>
                <a:schemeClr val="accent4"/>
              </a:solidFill>
              <a:latin typeface="DM Sans"/>
              <a:ea typeface="DM Sans"/>
              <a:cs typeface="DM Sans"/>
              <a:sym typeface="DM Sans"/>
            </a:endParaRPr>
          </a:p>
        </p:txBody>
      </p:sp>
      <p:graphicFrame>
        <p:nvGraphicFramePr>
          <p:cNvPr id="1093" name="Google Shape;1093;p98"/>
          <p:cNvGraphicFramePr/>
          <p:nvPr/>
        </p:nvGraphicFramePr>
        <p:xfrm>
          <a:off x="5861825" y="2487333"/>
          <a:ext cx="1288100" cy="1705325"/>
        </p:xfrm>
        <a:graphic>
          <a:graphicData uri="http://schemas.openxmlformats.org/drawingml/2006/table">
            <a:tbl>
              <a:tblPr>
                <a:noFill/>
                <a:tableStyleId>{8AFEF42E-FF53-4D07-AD0B-9B444082F97B}</a:tableStyleId>
              </a:tblPr>
              <a:tblGrid>
                <a:gridCol w="1288100">
                  <a:extLst>
                    <a:ext uri="{9D8B030D-6E8A-4147-A177-3AD203B41FA5}">
                      <a16:colId xmlns:a16="http://schemas.microsoft.com/office/drawing/2014/main" val="20000"/>
                    </a:ext>
                  </a:extLst>
                </a:gridCol>
              </a:tblGrid>
              <a:tr h="185825">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Files, Events, Technical Sources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519500">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94" name="Google Shape;1094;p98"/>
          <p:cNvSpPr txBox="1"/>
          <p:nvPr/>
        </p:nvSpPr>
        <p:spPr>
          <a:xfrm>
            <a:off x="6236025" y="2830000"/>
            <a:ext cx="328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FTP</a:t>
            </a:r>
            <a:endParaRPr sz="400">
              <a:solidFill>
                <a:schemeClr val="accent4"/>
              </a:solidFill>
              <a:latin typeface="DM Sans"/>
              <a:ea typeface="DM Sans"/>
              <a:cs typeface="DM Sans"/>
              <a:sym typeface="DM Sans"/>
            </a:endParaRPr>
          </a:p>
        </p:txBody>
      </p:sp>
      <p:sp>
        <p:nvSpPr>
          <p:cNvPr id="1095" name="Google Shape;1095;p98"/>
          <p:cNvSpPr txBox="1"/>
          <p:nvPr/>
        </p:nvSpPr>
        <p:spPr>
          <a:xfrm>
            <a:off x="6236025" y="3115650"/>
            <a:ext cx="3288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Webhooks</a:t>
            </a:r>
            <a:endParaRPr sz="400">
              <a:solidFill>
                <a:schemeClr val="accent4"/>
              </a:solidFill>
              <a:latin typeface="DM Sans"/>
              <a:ea typeface="DM Sans"/>
              <a:cs typeface="DM Sans"/>
              <a:sym typeface="DM Sans"/>
            </a:endParaRPr>
          </a:p>
        </p:txBody>
      </p:sp>
      <p:sp>
        <p:nvSpPr>
          <p:cNvPr id="1096" name="Google Shape;1096;p98"/>
          <p:cNvSpPr txBox="1"/>
          <p:nvPr/>
        </p:nvSpPr>
        <p:spPr>
          <a:xfrm>
            <a:off x="6242550" y="3421650"/>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Azure Blob Storage </a:t>
            </a:r>
            <a:endParaRPr sz="400">
              <a:solidFill>
                <a:schemeClr val="accent4"/>
              </a:solidFill>
              <a:latin typeface="DM Sans"/>
              <a:ea typeface="DM Sans"/>
              <a:cs typeface="DM Sans"/>
              <a:sym typeface="DM Sans"/>
            </a:endParaRPr>
          </a:p>
        </p:txBody>
      </p:sp>
      <p:sp>
        <p:nvSpPr>
          <p:cNvPr id="1097" name="Google Shape;1097;p98"/>
          <p:cNvSpPr txBox="1"/>
          <p:nvPr/>
        </p:nvSpPr>
        <p:spPr>
          <a:xfrm>
            <a:off x="6244100" y="3810150"/>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Dropbox</a:t>
            </a:r>
            <a:endParaRPr sz="400">
              <a:solidFill>
                <a:schemeClr val="accent4"/>
              </a:solidFill>
              <a:latin typeface="DM Sans"/>
              <a:ea typeface="DM Sans"/>
              <a:cs typeface="DM Sans"/>
              <a:sym typeface="DM Sans"/>
            </a:endParaRPr>
          </a:p>
        </p:txBody>
      </p:sp>
      <p:sp>
        <p:nvSpPr>
          <p:cNvPr id="1098" name="Google Shape;1098;p98"/>
          <p:cNvSpPr txBox="1"/>
          <p:nvPr/>
        </p:nvSpPr>
        <p:spPr>
          <a:xfrm>
            <a:off x="6801375" y="2827238"/>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Sheets    </a:t>
            </a:r>
            <a:endParaRPr sz="400">
              <a:solidFill>
                <a:schemeClr val="accent4"/>
              </a:solidFill>
              <a:latin typeface="DM Sans"/>
              <a:ea typeface="DM Sans"/>
              <a:cs typeface="DM Sans"/>
              <a:sym typeface="DM Sans"/>
            </a:endParaRPr>
          </a:p>
        </p:txBody>
      </p:sp>
      <p:sp>
        <p:nvSpPr>
          <p:cNvPr id="1099" name="Google Shape;1099;p98"/>
          <p:cNvSpPr txBox="1"/>
          <p:nvPr/>
        </p:nvSpPr>
        <p:spPr>
          <a:xfrm>
            <a:off x="6801375" y="3122425"/>
            <a:ext cx="3156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AWS</a:t>
            </a:r>
            <a:endParaRPr sz="400">
              <a:solidFill>
                <a:schemeClr val="accent4"/>
              </a:solidFill>
              <a:latin typeface="DM Sans"/>
              <a:ea typeface="DM Sans"/>
              <a:cs typeface="DM Sans"/>
              <a:sym typeface="DM Sans"/>
            </a:endParaRPr>
          </a:p>
          <a:p>
            <a:pPr marL="0" marR="0" lvl="0" indent="0" algn="l" rtl="0">
              <a:spcBef>
                <a:spcPts val="0"/>
              </a:spcBef>
              <a:spcAft>
                <a:spcPts val="0"/>
              </a:spcAft>
              <a:buNone/>
            </a:pPr>
            <a:r>
              <a:rPr lang="en" sz="400">
                <a:solidFill>
                  <a:schemeClr val="accent4"/>
                </a:solidFill>
                <a:latin typeface="DM Sans"/>
                <a:ea typeface="DM Sans"/>
                <a:cs typeface="DM Sans"/>
                <a:sym typeface="DM Sans"/>
              </a:rPr>
              <a:t>Lambda</a:t>
            </a:r>
            <a:endParaRPr sz="400">
              <a:solidFill>
                <a:schemeClr val="accent4"/>
              </a:solidFill>
              <a:latin typeface="DM Sans"/>
              <a:ea typeface="DM Sans"/>
              <a:cs typeface="DM Sans"/>
              <a:sym typeface="DM Sans"/>
            </a:endParaRPr>
          </a:p>
        </p:txBody>
      </p:sp>
      <p:sp>
        <p:nvSpPr>
          <p:cNvPr id="1100" name="Google Shape;1100;p98"/>
          <p:cNvSpPr txBox="1"/>
          <p:nvPr/>
        </p:nvSpPr>
        <p:spPr>
          <a:xfrm>
            <a:off x="6801375" y="3458000"/>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Amazon S3  </a:t>
            </a:r>
            <a:endParaRPr sz="400">
              <a:solidFill>
                <a:schemeClr val="accent4"/>
              </a:solidFill>
              <a:latin typeface="DM Sans"/>
              <a:ea typeface="DM Sans"/>
              <a:cs typeface="DM Sans"/>
              <a:sym typeface="DM Sans"/>
            </a:endParaRPr>
          </a:p>
        </p:txBody>
      </p:sp>
      <p:sp>
        <p:nvSpPr>
          <p:cNvPr id="1101" name="Google Shape;1101;p98"/>
          <p:cNvSpPr txBox="1"/>
          <p:nvPr/>
        </p:nvSpPr>
        <p:spPr>
          <a:xfrm>
            <a:off x="6850600" y="3797925"/>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Email</a:t>
            </a:r>
            <a:endParaRPr sz="400">
              <a:solidFill>
                <a:schemeClr val="accent4"/>
              </a:solidFill>
              <a:latin typeface="DM Sans"/>
              <a:ea typeface="DM Sans"/>
              <a:cs typeface="DM Sans"/>
              <a:sym typeface="DM Sans"/>
            </a:endParaRPr>
          </a:p>
        </p:txBody>
      </p:sp>
      <p:graphicFrame>
        <p:nvGraphicFramePr>
          <p:cNvPr id="1102" name="Google Shape;1102;p98"/>
          <p:cNvGraphicFramePr/>
          <p:nvPr/>
        </p:nvGraphicFramePr>
        <p:xfrm>
          <a:off x="7147475" y="1177033"/>
          <a:ext cx="1288050" cy="1362550"/>
        </p:xfrm>
        <a:graphic>
          <a:graphicData uri="http://schemas.openxmlformats.org/drawingml/2006/table">
            <a:tbl>
              <a:tblPr>
                <a:noFill/>
                <a:tableStyleId>{8AFEF42E-FF53-4D07-AD0B-9B444082F97B}</a:tableStyleId>
              </a:tblPr>
              <a:tblGrid>
                <a:gridCol w="1288050">
                  <a:extLst>
                    <a:ext uri="{9D8B030D-6E8A-4147-A177-3AD203B41FA5}">
                      <a16:colId xmlns:a16="http://schemas.microsoft.com/office/drawing/2014/main" val="20000"/>
                    </a:ext>
                  </a:extLst>
                </a:gridCol>
              </a:tblGrid>
              <a:tr h="185675">
                <a:tc>
                  <a:txBody>
                    <a:bodyPr/>
                    <a:lstStyle/>
                    <a:p>
                      <a:pPr marL="0" lvl="0" indent="0" algn="ctr" rtl="0">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Destinations</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17687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103" name="Google Shape;1103;p98"/>
          <p:cNvSpPr txBox="1"/>
          <p:nvPr/>
        </p:nvSpPr>
        <p:spPr>
          <a:xfrm>
            <a:off x="7468175" y="1472475"/>
            <a:ext cx="328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Snowflake</a:t>
            </a:r>
            <a:endParaRPr sz="400">
              <a:solidFill>
                <a:schemeClr val="accent4"/>
              </a:solidFill>
              <a:latin typeface="DM Sans"/>
              <a:ea typeface="DM Sans"/>
              <a:cs typeface="DM Sans"/>
              <a:sym typeface="DM Sans"/>
            </a:endParaRPr>
          </a:p>
        </p:txBody>
      </p:sp>
      <p:sp>
        <p:nvSpPr>
          <p:cNvPr id="1104" name="Google Shape;1104;p98"/>
          <p:cNvSpPr txBox="1"/>
          <p:nvPr/>
        </p:nvSpPr>
        <p:spPr>
          <a:xfrm>
            <a:off x="7468175" y="1705925"/>
            <a:ext cx="328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Amazon Redshift S3 </a:t>
            </a:r>
            <a:endParaRPr sz="400">
              <a:solidFill>
                <a:schemeClr val="accent4"/>
              </a:solidFill>
              <a:latin typeface="DM Sans"/>
              <a:ea typeface="DM Sans"/>
              <a:cs typeface="DM Sans"/>
              <a:sym typeface="DM Sans"/>
            </a:endParaRPr>
          </a:p>
        </p:txBody>
      </p:sp>
      <p:sp>
        <p:nvSpPr>
          <p:cNvPr id="1105" name="Google Shape;1105;p98"/>
          <p:cNvSpPr txBox="1"/>
          <p:nvPr/>
        </p:nvSpPr>
        <p:spPr>
          <a:xfrm>
            <a:off x="7474700" y="1968275"/>
            <a:ext cx="3156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Azure Synapse  </a:t>
            </a:r>
            <a:endParaRPr sz="400">
              <a:solidFill>
                <a:schemeClr val="accent4"/>
              </a:solidFill>
              <a:latin typeface="DM Sans"/>
              <a:ea typeface="DM Sans"/>
              <a:cs typeface="DM Sans"/>
              <a:sym typeface="DM Sans"/>
            </a:endParaRPr>
          </a:p>
        </p:txBody>
      </p:sp>
      <p:sp>
        <p:nvSpPr>
          <p:cNvPr id="1106" name="Google Shape;1106;p98"/>
          <p:cNvSpPr txBox="1"/>
          <p:nvPr/>
        </p:nvSpPr>
        <p:spPr>
          <a:xfrm>
            <a:off x="7468175" y="2243938"/>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Relational Database</a:t>
            </a:r>
            <a:endParaRPr sz="400">
              <a:solidFill>
                <a:schemeClr val="accent4"/>
              </a:solidFill>
              <a:latin typeface="DM Sans"/>
              <a:ea typeface="DM Sans"/>
              <a:cs typeface="DM Sans"/>
              <a:sym typeface="DM Sans"/>
            </a:endParaRPr>
          </a:p>
        </p:txBody>
      </p:sp>
      <p:sp>
        <p:nvSpPr>
          <p:cNvPr id="1107" name="Google Shape;1107;p98"/>
          <p:cNvSpPr txBox="1"/>
          <p:nvPr/>
        </p:nvSpPr>
        <p:spPr>
          <a:xfrm>
            <a:off x="8115275" y="1496100"/>
            <a:ext cx="2376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AWS</a:t>
            </a:r>
            <a:endParaRPr sz="400">
              <a:solidFill>
                <a:schemeClr val="accent4"/>
              </a:solidFill>
              <a:latin typeface="DM Sans"/>
              <a:ea typeface="DM Sans"/>
              <a:cs typeface="DM Sans"/>
              <a:sym typeface="DM Sans"/>
            </a:endParaRPr>
          </a:p>
        </p:txBody>
      </p:sp>
      <p:sp>
        <p:nvSpPr>
          <p:cNvPr id="1108" name="Google Shape;1108;p98"/>
          <p:cNvSpPr txBox="1"/>
          <p:nvPr/>
        </p:nvSpPr>
        <p:spPr>
          <a:xfrm>
            <a:off x="8083600" y="1721175"/>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BigQuery </a:t>
            </a:r>
            <a:endParaRPr sz="400">
              <a:solidFill>
                <a:schemeClr val="accent4"/>
              </a:solidFill>
              <a:latin typeface="DM Sans"/>
              <a:ea typeface="DM Sans"/>
              <a:cs typeface="DM Sans"/>
              <a:sym typeface="DM Sans"/>
            </a:endParaRPr>
          </a:p>
        </p:txBody>
      </p:sp>
      <p:sp>
        <p:nvSpPr>
          <p:cNvPr id="1109" name="Google Shape;1109;p98"/>
          <p:cNvSpPr txBox="1"/>
          <p:nvPr/>
        </p:nvSpPr>
        <p:spPr>
          <a:xfrm>
            <a:off x="8083600" y="2002900"/>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Databricks</a:t>
            </a:r>
            <a:endParaRPr sz="400">
              <a:solidFill>
                <a:schemeClr val="accent4"/>
              </a:solidFill>
              <a:latin typeface="DM Sans"/>
              <a:ea typeface="DM Sans"/>
              <a:cs typeface="DM Sans"/>
              <a:sym typeface="DM Sans"/>
            </a:endParaRPr>
          </a:p>
        </p:txBody>
      </p:sp>
      <p:graphicFrame>
        <p:nvGraphicFramePr>
          <p:cNvPr id="1110" name="Google Shape;1110;p98"/>
          <p:cNvGraphicFramePr/>
          <p:nvPr/>
        </p:nvGraphicFramePr>
        <p:xfrm>
          <a:off x="7149925" y="2487333"/>
          <a:ext cx="1285650" cy="1135050"/>
        </p:xfrm>
        <a:graphic>
          <a:graphicData uri="http://schemas.openxmlformats.org/drawingml/2006/table">
            <a:tbl>
              <a:tblPr>
                <a:noFill/>
                <a:tableStyleId>{8AFEF42E-FF53-4D07-AD0B-9B444082F97B}</a:tableStyleId>
              </a:tblPr>
              <a:tblGrid>
                <a:gridCol w="1285650">
                  <a:extLst>
                    <a:ext uri="{9D8B030D-6E8A-4147-A177-3AD203B41FA5}">
                      <a16:colId xmlns:a16="http://schemas.microsoft.com/office/drawing/2014/main" val="20000"/>
                    </a:ext>
                  </a:extLst>
                </a:gridCol>
              </a:tblGrid>
              <a:tr h="185825">
                <a:tc>
                  <a:txBody>
                    <a:bodyPr/>
                    <a:lstStyle/>
                    <a:p>
                      <a:pPr marL="0" marR="0" lvl="0" indent="0" algn="ctr" rtl="0">
                        <a:lnSpc>
                          <a:spcPct val="100000"/>
                        </a:lnSpc>
                        <a:spcBef>
                          <a:spcPts val="0"/>
                        </a:spcBef>
                        <a:spcAft>
                          <a:spcPts val="0"/>
                        </a:spcAft>
                        <a:buClr>
                          <a:srgbClr val="000000"/>
                        </a:buClr>
                        <a:buSzPts val="1100"/>
                        <a:buFont typeface="Arial"/>
                        <a:buNone/>
                      </a:pPr>
                      <a:r>
                        <a:rPr lang="en" sz="600" b="1">
                          <a:solidFill>
                            <a:schemeClr val="dk1"/>
                          </a:solidFill>
                          <a:latin typeface="DM Sans"/>
                          <a:ea typeface="DM Sans"/>
                          <a:cs typeface="DM Sans"/>
                          <a:sym typeface="DM Sans"/>
                        </a:rPr>
                        <a:t>BI</a:t>
                      </a:r>
                      <a:endParaRPr sz="600" b="1">
                        <a:solidFill>
                          <a:schemeClr val="dk1"/>
                        </a:solidFill>
                        <a:latin typeface="DM Sans"/>
                        <a:ea typeface="DM Sans"/>
                        <a:cs typeface="DM Sans"/>
                        <a:sym typeface="DM Sans"/>
                      </a:endParaRPr>
                    </a:p>
                  </a:txBody>
                  <a:tcPr marL="34275" marR="34275" marT="34275" marB="34275" anchor="ctr">
                    <a:lnL w="9525" cap="flat" cmpd="sng">
                      <a:solidFill>
                        <a:schemeClr val="lt1"/>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949225">
                <a:tc>
                  <a:txBody>
                    <a:bodyPr/>
                    <a:lstStyle/>
                    <a:p>
                      <a:pPr marL="0" lvl="0" indent="0" algn="ctr" rtl="0">
                        <a:lnSpc>
                          <a:spcPct val="100000"/>
                        </a:lnSpc>
                        <a:spcBef>
                          <a:spcPts val="0"/>
                        </a:spcBef>
                        <a:spcAft>
                          <a:spcPts val="0"/>
                        </a:spcAft>
                        <a:buNone/>
                      </a:pPr>
                      <a:endParaRPr sz="600">
                        <a:solidFill>
                          <a:schemeClr val="dk1"/>
                        </a:solidFill>
                        <a:latin typeface="DM Sans"/>
                        <a:ea typeface="DM Sans"/>
                        <a:cs typeface="DM Sans"/>
                        <a:sym typeface="DM Sans"/>
                      </a:endParaRPr>
                    </a:p>
                  </a:txBody>
                  <a:tcPr marL="34275" marR="34275" marT="34275" marB="3427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111" name="Google Shape;1111;p98"/>
          <p:cNvSpPr txBox="1"/>
          <p:nvPr/>
        </p:nvSpPr>
        <p:spPr>
          <a:xfrm>
            <a:off x="7456738" y="2815875"/>
            <a:ext cx="3288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Looker</a:t>
            </a:r>
            <a:endParaRPr sz="400">
              <a:solidFill>
                <a:schemeClr val="accent4"/>
              </a:solidFill>
              <a:latin typeface="DM Sans"/>
              <a:ea typeface="DM Sans"/>
              <a:cs typeface="DM Sans"/>
              <a:sym typeface="DM Sans"/>
            </a:endParaRPr>
          </a:p>
        </p:txBody>
      </p:sp>
      <p:sp>
        <p:nvSpPr>
          <p:cNvPr id="1112" name="Google Shape;1112;p98"/>
          <p:cNvSpPr txBox="1"/>
          <p:nvPr/>
        </p:nvSpPr>
        <p:spPr>
          <a:xfrm>
            <a:off x="7476663" y="3098125"/>
            <a:ext cx="3288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dbt</a:t>
            </a:r>
            <a:endParaRPr sz="400">
              <a:solidFill>
                <a:schemeClr val="accent4"/>
              </a:solidFill>
              <a:latin typeface="DM Sans"/>
              <a:ea typeface="DM Sans"/>
              <a:cs typeface="DM Sans"/>
              <a:sym typeface="DM Sans"/>
            </a:endParaRPr>
          </a:p>
        </p:txBody>
      </p:sp>
      <p:sp>
        <p:nvSpPr>
          <p:cNvPr id="1113" name="Google Shape;1113;p98"/>
          <p:cNvSpPr txBox="1"/>
          <p:nvPr/>
        </p:nvSpPr>
        <p:spPr>
          <a:xfrm>
            <a:off x="8066700" y="2818763"/>
            <a:ext cx="2628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Tableau</a:t>
            </a:r>
            <a:endParaRPr sz="400">
              <a:solidFill>
                <a:schemeClr val="accent4"/>
              </a:solidFill>
              <a:latin typeface="DM Sans"/>
              <a:ea typeface="DM Sans"/>
              <a:cs typeface="DM Sans"/>
              <a:sym typeface="DM Sans"/>
            </a:endParaRPr>
          </a:p>
        </p:txBody>
      </p:sp>
      <p:sp>
        <p:nvSpPr>
          <p:cNvPr id="1114" name="Google Shape;1114;p98"/>
          <p:cNvSpPr txBox="1"/>
          <p:nvPr/>
        </p:nvSpPr>
        <p:spPr>
          <a:xfrm>
            <a:off x="8092000" y="3108300"/>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Sigma</a:t>
            </a:r>
            <a:endParaRPr sz="400">
              <a:solidFill>
                <a:schemeClr val="accent4"/>
              </a:solidFill>
              <a:latin typeface="DM Sans"/>
              <a:ea typeface="DM Sans"/>
              <a:cs typeface="DM Sans"/>
              <a:sym typeface="DM Sans"/>
            </a:endParaRPr>
          </a:p>
        </p:txBody>
      </p:sp>
      <p:pic>
        <p:nvPicPr>
          <p:cNvPr id="1115" name="Google Shape;1115;p98"/>
          <p:cNvPicPr preferRelativeResize="0"/>
          <p:nvPr/>
        </p:nvPicPr>
        <p:blipFill>
          <a:blip r:embed="rId26">
            <a:alphaModFix/>
          </a:blip>
          <a:stretch>
            <a:fillRect/>
          </a:stretch>
        </p:blipFill>
        <p:spPr>
          <a:xfrm>
            <a:off x="2074263" y="3714156"/>
            <a:ext cx="228300" cy="159556"/>
          </a:xfrm>
          <a:prstGeom prst="rect">
            <a:avLst/>
          </a:prstGeom>
          <a:noFill/>
          <a:ln>
            <a:noFill/>
          </a:ln>
        </p:spPr>
      </p:pic>
      <p:pic>
        <p:nvPicPr>
          <p:cNvPr id="1116" name="Google Shape;1116;p98"/>
          <p:cNvPicPr preferRelativeResize="0"/>
          <p:nvPr/>
        </p:nvPicPr>
        <p:blipFill>
          <a:blip r:embed="rId27">
            <a:alphaModFix/>
          </a:blip>
          <a:stretch>
            <a:fillRect/>
          </a:stretch>
        </p:blipFill>
        <p:spPr>
          <a:xfrm>
            <a:off x="2709919" y="3712614"/>
            <a:ext cx="192120" cy="192150"/>
          </a:xfrm>
          <a:prstGeom prst="rect">
            <a:avLst/>
          </a:prstGeom>
          <a:noFill/>
          <a:ln>
            <a:noFill/>
          </a:ln>
        </p:spPr>
      </p:pic>
      <p:pic>
        <p:nvPicPr>
          <p:cNvPr id="1117" name="Google Shape;1117;p98"/>
          <p:cNvPicPr preferRelativeResize="0"/>
          <p:nvPr/>
        </p:nvPicPr>
        <p:blipFill rotWithShape="1">
          <a:blip r:embed="rId28">
            <a:alphaModFix/>
          </a:blip>
          <a:srcRect l="27142" r="26109"/>
          <a:stretch/>
        </p:blipFill>
        <p:spPr>
          <a:xfrm>
            <a:off x="3407388" y="3726652"/>
            <a:ext cx="166050" cy="198924"/>
          </a:xfrm>
          <a:prstGeom prst="rect">
            <a:avLst/>
          </a:prstGeom>
          <a:noFill/>
          <a:ln>
            <a:noFill/>
          </a:ln>
        </p:spPr>
      </p:pic>
      <p:pic>
        <p:nvPicPr>
          <p:cNvPr id="1118" name="Google Shape;1118;p98"/>
          <p:cNvPicPr preferRelativeResize="0"/>
          <p:nvPr/>
        </p:nvPicPr>
        <p:blipFill>
          <a:blip r:embed="rId29">
            <a:alphaModFix/>
          </a:blip>
          <a:stretch>
            <a:fillRect/>
          </a:stretch>
        </p:blipFill>
        <p:spPr>
          <a:xfrm>
            <a:off x="3997063" y="3742793"/>
            <a:ext cx="100439" cy="210600"/>
          </a:xfrm>
          <a:prstGeom prst="rect">
            <a:avLst/>
          </a:prstGeom>
          <a:noFill/>
          <a:ln>
            <a:noFill/>
          </a:ln>
        </p:spPr>
      </p:pic>
      <p:pic>
        <p:nvPicPr>
          <p:cNvPr id="1119" name="Google Shape;1119;p98"/>
          <p:cNvPicPr preferRelativeResize="0"/>
          <p:nvPr/>
        </p:nvPicPr>
        <p:blipFill rotWithShape="1">
          <a:blip r:embed="rId30">
            <a:alphaModFix/>
          </a:blip>
          <a:srcRect l="18899" r="18787"/>
          <a:stretch/>
        </p:blipFill>
        <p:spPr>
          <a:xfrm>
            <a:off x="3402800" y="2733054"/>
            <a:ext cx="170650" cy="153358"/>
          </a:xfrm>
          <a:prstGeom prst="rect">
            <a:avLst/>
          </a:prstGeom>
          <a:noFill/>
          <a:ln>
            <a:noFill/>
          </a:ln>
        </p:spPr>
      </p:pic>
      <p:pic>
        <p:nvPicPr>
          <p:cNvPr id="1120" name="Google Shape;1120;p98"/>
          <p:cNvPicPr preferRelativeResize="0"/>
          <p:nvPr/>
        </p:nvPicPr>
        <p:blipFill>
          <a:blip r:embed="rId31">
            <a:alphaModFix/>
          </a:blip>
          <a:stretch>
            <a:fillRect/>
          </a:stretch>
        </p:blipFill>
        <p:spPr>
          <a:xfrm>
            <a:off x="3402794" y="2974353"/>
            <a:ext cx="170650" cy="170650"/>
          </a:xfrm>
          <a:prstGeom prst="rect">
            <a:avLst/>
          </a:prstGeom>
          <a:noFill/>
          <a:ln>
            <a:noFill/>
          </a:ln>
        </p:spPr>
      </p:pic>
      <p:pic>
        <p:nvPicPr>
          <p:cNvPr id="1121" name="Google Shape;1121;p98"/>
          <p:cNvPicPr preferRelativeResize="0"/>
          <p:nvPr/>
        </p:nvPicPr>
        <p:blipFill>
          <a:blip r:embed="rId32">
            <a:alphaModFix/>
          </a:blip>
          <a:stretch>
            <a:fillRect/>
          </a:stretch>
        </p:blipFill>
        <p:spPr>
          <a:xfrm>
            <a:off x="3388050" y="3204138"/>
            <a:ext cx="204750" cy="204750"/>
          </a:xfrm>
          <a:prstGeom prst="rect">
            <a:avLst/>
          </a:prstGeom>
          <a:noFill/>
          <a:ln>
            <a:noFill/>
          </a:ln>
        </p:spPr>
      </p:pic>
      <p:pic>
        <p:nvPicPr>
          <p:cNvPr id="1122" name="Google Shape;1122;p98"/>
          <p:cNvPicPr preferRelativeResize="0"/>
          <p:nvPr/>
        </p:nvPicPr>
        <p:blipFill rotWithShape="1">
          <a:blip r:embed="rId30">
            <a:alphaModFix/>
          </a:blip>
          <a:srcRect l="18899" r="18787"/>
          <a:stretch/>
        </p:blipFill>
        <p:spPr>
          <a:xfrm>
            <a:off x="3372725" y="1454354"/>
            <a:ext cx="170650" cy="153358"/>
          </a:xfrm>
          <a:prstGeom prst="rect">
            <a:avLst/>
          </a:prstGeom>
          <a:noFill/>
          <a:ln>
            <a:noFill/>
          </a:ln>
        </p:spPr>
      </p:pic>
      <p:pic>
        <p:nvPicPr>
          <p:cNvPr id="1123" name="Google Shape;1123;p98"/>
          <p:cNvPicPr preferRelativeResize="0"/>
          <p:nvPr/>
        </p:nvPicPr>
        <p:blipFill>
          <a:blip r:embed="rId31">
            <a:alphaModFix/>
          </a:blip>
          <a:stretch>
            <a:fillRect/>
          </a:stretch>
        </p:blipFill>
        <p:spPr>
          <a:xfrm>
            <a:off x="3378681" y="1698878"/>
            <a:ext cx="170650" cy="170650"/>
          </a:xfrm>
          <a:prstGeom prst="rect">
            <a:avLst/>
          </a:prstGeom>
          <a:noFill/>
          <a:ln>
            <a:noFill/>
          </a:ln>
        </p:spPr>
      </p:pic>
      <p:pic>
        <p:nvPicPr>
          <p:cNvPr id="1124" name="Google Shape;1124;p98"/>
          <p:cNvPicPr preferRelativeResize="0"/>
          <p:nvPr/>
        </p:nvPicPr>
        <p:blipFill>
          <a:blip r:embed="rId33">
            <a:alphaModFix/>
          </a:blip>
          <a:stretch>
            <a:fillRect/>
          </a:stretch>
        </p:blipFill>
        <p:spPr>
          <a:xfrm>
            <a:off x="5985417" y="1728036"/>
            <a:ext cx="202800" cy="113568"/>
          </a:xfrm>
          <a:prstGeom prst="rect">
            <a:avLst/>
          </a:prstGeom>
          <a:noFill/>
          <a:ln>
            <a:noFill/>
          </a:ln>
        </p:spPr>
      </p:pic>
      <p:pic>
        <p:nvPicPr>
          <p:cNvPr id="1125" name="Google Shape;1125;p98"/>
          <p:cNvPicPr preferRelativeResize="0"/>
          <p:nvPr/>
        </p:nvPicPr>
        <p:blipFill>
          <a:blip r:embed="rId33">
            <a:alphaModFix/>
          </a:blip>
          <a:stretch>
            <a:fillRect/>
          </a:stretch>
        </p:blipFill>
        <p:spPr>
          <a:xfrm>
            <a:off x="3993079" y="2752936"/>
            <a:ext cx="202800" cy="113568"/>
          </a:xfrm>
          <a:prstGeom prst="rect">
            <a:avLst/>
          </a:prstGeom>
          <a:noFill/>
          <a:ln>
            <a:noFill/>
          </a:ln>
        </p:spPr>
      </p:pic>
      <p:pic>
        <p:nvPicPr>
          <p:cNvPr id="1126" name="Google Shape;1126;p98"/>
          <p:cNvPicPr preferRelativeResize="0"/>
          <p:nvPr/>
        </p:nvPicPr>
        <p:blipFill rotWithShape="1">
          <a:blip r:embed="rId34">
            <a:alphaModFix/>
          </a:blip>
          <a:srcRect l="17853" t="18380" r="17367" b="18043"/>
          <a:stretch/>
        </p:blipFill>
        <p:spPr>
          <a:xfrm>
            <a:off x="3993239" y="2972702"/>
            <a:ext cx="170650" cy="167501"/>
          </a:xfrm>
          <a:prstGeom prst="rect">
            <a:avLst/>
          </a:prstGeom>
          <a:noFill/>
          <a:ln>
            <a:noFill/>
          </a:ln>
        </p:spPr>
      </p:pic>
      <p:pic>
        <p:nvPicPr>
          <p:cNvPr id="1127" name="Google Shape;1127;p98"/>
          <p:cNvPicPr preferRelativeResize="0"/>
          <p:nvPr/>
        </p:nvPicPr>
        <p:blipFill>
          <a:blip r:embed="rId35">
            <a:alphaModFix/>
          </a:blip>
          <a:stretch>
            <a:fillRect/>
          </a:stretch>
        </p:blipFill>
        <p:spPr>
          <a:xfrm>
            <a:off x="3978271" y="1736138"/>
            <a:ext cx="153700" cy="153700"/>
          </a:xfrm>
          <a:prstGeom prst="rect">
            <a:avLst/>
          </a:prstGeom>
          <a:noFill/>
          <a:ln>
            <a:noFill/>
          </a:ln>
        </p:spPr>
      </p:pic>
      <p:pic>
        <p:nvPicPr>
          <p:cNvPr id="1128" name="Google Shape;1128;p98"/>
          <p:cNvPicPr preferRelativeResize="0"/>
          <p:nvPr/>
        </p:nvPicPr>
        <p:blipFill>
          <a:blip r:embed="rId36">
            <a:alphaModFix/>
          </a:blip>
          <a:stretch>
            <a:fillRect/>
          </a:stretch>
        </p:blipFill>
        <p:spPr>
          <a:xfrm>
            <a:off x="3980599" y="1959641"/>
            <a:ext cx="153700" cy="177234"/>
          </a:xfrm>
          <a:prstGeom prst="rect">
            <a:avLst/>
          </a:prstGeom>
          <a:noFill/>
          <a:ln>
            <a:noFill/>
          </a:ln>
        </p:spPr>
      </p:pic>
      <p:pic>
        <p:nvPicPr>
          <p:cNvPr id="1129" name="Google Shape;1129;p98"/>
          <p:cNvPicPr preferRelativeResize="0"/>
          <p:nvPr/>
        </p:nvPicPr>
        <p:blipFill>
          <a:blip r:embed="rId37">
            <a:alphaModFix/>
          </a:blip>
          <a:stretch>
            <a:fillRect/>
          </a:stretch>
        </p:blipFill>
        <p:spPr>
          <a:xfrm>
            <a:off x="3362401" y="2208289"/>
            <a:ext cx="190200" cy="186010"/>
          </a:xfrm>
          <a:prstGeom prst="rect">
            <a:avLst/>
          </a:prstGeom>
          <a:noFill/>
          <a:ln>
            <a:noFill/>
          </a:ln>
        </p:spPr>
      </p:pic>
      <p:pic>
        <p:nvPicPr>
          <p:cNvPr id="1130" name="Google Shape;1130;p98"/>
          <p:cNvPicPr preferRelativeResize="0"/>
          <p:nvPr/>
        </p:nvPicPr>
        <p:blipFill>
          <a:blip r:embed="rId9">
            <a:alphaModFix/>
          </a:blip>
          <a:stretch>
            <a:fillRect/>
          </a:stretch>
        </p:blipFill>
        <p:spPr>
          <a:xfrm>
            <a:off x="4671825" y="1444808"/>
            <a:ext cx="192125" cy="174218"/>
          </a:xfrm>
          <a:prstGeom prst="rect">
            <a:avLst/>
          </a:prstGeom>
          <a:noFill/>
          <a:ln>
            <a:noFill/>
          </a:ln>
        </p:spPr>
      </p:pic>
      <p:pic>
        <p:nvPicPr>
          <p:cNvPr id="1131" name="Google Shape;1131;p98"/>
          <p:cNvPicPr preferRelativeResize="0"/>
          <p:nvPr/>
        </p:nvPicPr>
        <p:blipFill>
          <a:blip r:embed="rId38">
            <a:alphaModFix/>
          </a:blip>
          <a:stretch>
            <a:fillRect/>
          </a:stretch>
        </p:blipFill>
        <p:spPr>
          <a:xfrm>
            <a:off x="4708402" y="1723491"/>
            <a:ext cx="129382" cy="177225"/>
          </a:xfrm>
          <a:prstGeom prst="rect">
            <a:avLst/>
          </a:prstGeom>
          <a:noFill/>
          <a:ln>
            <a:noFill/>
          </a:ln>
        </p:spPr>
      </p:pic>
      <p:pic>
        <p:nvPicPr>
          <p:cNvPr id="1132" name="Google Shape;1132;p98"/>
          <p:cNvPicPr preferRelativeResize="0"/>
          <p:nvPr/>
        </p:nvPicPr>
        <p:blipFill>
          <a:blip r:embed="rId27">
            <a:alphaModFix/>
          </a:blip>
          <a:stretch>
            <a:fillRect/>
          </a:stretch>
        </p:blipFill>
        <p:spPr>
          <a:xfrm>
            <a:off x="4662157" y="1990864"/>
            <a:ext cx="192120" cy="192150"/>
          </a:xfrm>
          <a:prstGeom prst="rect">
            <a:avLst/>
          </a:prstGeom>
          <a:noFill/>
          <a:ln>
            <a:noFill/>
          </a:ln>
        </p:spPr>
      </p:pic>
      <p:pic>
        <p:nvPicPr>
          <p:cNvPr id="1133" name="Google Shape;1133;p98"/>
          <p:cNvPicPr preferRelativeResize="0"/>
          <p:nvPr/>
        </p:nvPicPr>
        <p:blipFill>
          <a:blip r:embed="rId6">
            <a:alphaModFix/>
          </a:blip>
          <a:stretch>
            <a:fillRect/>
          </a:stretch>
        </p:blipFill>
        <p:spPr>
          <a:xfrm>
            <a:off x="4708400" y="2258300"/>
            <a:ext cx="153725" cy="153725"/>
          </a:xfrm>
          <a:prstGeom prst="rect">
            <a:avLst/>
          </a:prstGeom>
          <a:noFill/>
          <a:ln>
            <a:noFill/>
          </a:ln>
        </p:spPr>
      </p:pic>
      <p:pic>
        <p:nvPicPr>
          <p:cNvPr id="1134" name="Google Shape;1134;p98"/>
          <p:cNvPicPr preferRelativeResize="0"/>
          <p:nvPr/>
        </p:nvPicPr>
        <p:blipFill>
          <a:blip r:embed="rId39">
            <a:alphaModFix/>
          </a:blip>
          <a:stretch>
            <a:fillRect/>
          </a:stretch>
        </p:blipFill>
        <p:spPr>
          <a:xfrm>
            <a:off x="5293100" y="1440714"/>
            <a:ext cx="166100" cy="182399"/>
          </a:xfrm>
          <a:prstGeom prst="rect">
            <a:avLst/>
          </a:prstGeom>
          <a:noFill/>
          <a:ln>
            <a:noFill/>
          </a:ln>
        </p:spPr>
      </p:pic>
      <p:pic>
        <p:nvPicPr>
          <p:cNvPr id="1135" name="Google Shape;1135;p98"/>
          <p:cNvPicPr preferRelativeResize="0"/>
          <p:nvPr/>
        </p:nvPicPr>
        <p:blipFill>
          <a:blip r:embed="rId16">
            <a:alphaModFix/>
          </a:blip>
          <a:stretch>
            <a:fillRect/>
          </a:stretch>
        </p:blipFill>
        <p:spPr>
          <a:xfrm>
            <a:off x="5269175" y="1716524"/>
            <a:ext cx="170650" cy="171413"/>
          </a:xfrm>
          <a:prstGeom prst="rect">
            <a:avLst/>
          </a:prstGeom>
          <a:noFill/>
          <a:ln>
            <a:noFill/>
          </a:ln>
        </p:spPr>
      </p:pic>
      <p:pic>
        <p:nvPicPr>
          <p:cNvPr id="1136" name="Google Shape;1136;p98"/>
          <p:cNvPicPr preferRelativeResize="0"/>
          <p:nvPr/>
        </p:nvPicPr>
        <p:blipFill>
          <a:blip r:embed="rId40">
            <a:alphaModFix/>
          </a:blip>
          <a:stretch>
            <a:fillRect/>
          </a:stretch>
        </p:blipFill>
        <p:spPr>
          <a:xfrm>
            <a:off x="5290835" y="2003688"/>
            <a:ext cx="170625" cy="170625"/>
          </a:xfrm>
          <a:prstGeom prst="rect">
            <a:avLst/>
          </a:prstGeom>
          <a:noFill/>
          <a:ln>
            <a:noFill/>
          </a:ln>
        </p:spPr>
      </p:pic>
      <p:pic>
        <p:nvPicPr>
          <p:cNvPr id="1137" name="Google Shape;1137;p98"/>
          <p:cNvPicPr preferRelativeResize="0"/>
          <p:nvPr/>
        </p:nvPicPr>
        <p:blipFill>
          <a:blip r:embed="rId41">
            <a:alphaModFix/>
          </a:blip>
          <a:stretch>
            <a:fillRect/>
          </a:stretch>
        </p:blipFill>
        <p:spPr>
          <a:xfrm>
            <a:off x="4664376" y="2734514"/>
            <a:ext cx="190200" cy="190200"/>
          </a:xfrm>
          <a:prstGeom prst="rect">
            <a:avLst/>
          </a:prstGeom>
          <a:noFill/>
          <a:ln>
            <a:noFill/>
          </a:ln>
        </p:spPr>
      </p:pic>
      <p:pic>
        <p:nvPicPr>
          <p:cNvPr id="1138" name="Google Shape;1138;p98"/>
          <p:cNvPicPr preferRelativeResize="0"/>
          <p:nvPr/>
        </p:nvPicPr>
        <p:blipFill>
          <a:blip r:embed="rId42">
            <a:alphaModFix/>
          </a:blip>
          <a:stretch>
            <a:fillRect/>
          </a:stretch>
        </p:blipFill>
        <p:spPr>
          <a:xfrm>
            <a:off x="4664364" y="3034976"/>
            <a:ext cx="190200" cy="190200"/>
          </a:xfrm>
          <a:prstGeom prst="rect">
            <a:avLst/>
          </a:prstGeom>
          <a:noFill/>
          <a:ln>
            <a:noFill/>
          </a:ln>
        </p:spPr>
      </p:pic>
      <p:pic>
        <p:nvPicPr>
          <p:cNvPr id="1139" name="Google Shape;1139;p98"/>
          <p:cNvPicPr preferRelativeResize="0"/>
          <p:nvPr/>
        </p:nvPicPr>
        <p:blipFill>
          <a:blip r:embed="rId43">
            <a:alphaModFix/>
          </a:blip>
          <a:stretch>
            <a:fillRect/>
          </a:stretch>
        </p:blipFill>
        <p:spPr>
          <a:xfrm>
            <a:off x="4628075" y="3358614"/>
            <a:ext cx="239175" cy="158586"/>
          </a:xfrm>
          <a:prstGeom prst="rect">
            <a:avLst/>
          </a:prstGeom>
          <a:noFill/>
          <a:ln>
            <a:noFill/>
          </a:ln>
        </p:spPr>
      </p:pic>
      <p:pic>
        <p:nvPicPr>
          <p:cNvPr id="1140" name="Google Shape;1140;p98"/>
          <p:cNvPicPr preferRelativeResize="0"/>
          <p:nvPr/>
        </p:nvPicPr>
        <p:blipFill>
          <a:blip r:embed="rId44">
            <a:alphaModFix/>
          </a:blip>
          <a:stretch>
            <a:fillRect/>
          </a:stretch>
        </p:blipFill>
        <p:spPr>
          <a:xfrm>
            <a:off x="4674501" y="3650639"/>
            <a:ext cx="190200" cy="190200"/>
          </a:xfrm>
          <a:prstGeom prst="rect">
            <a:avLst/>
          </a:prstGeom>
          <a:noFill/>
          <a:ln>
            <a:noFill/>
          </a:ln>
        </p:spPr>
      </p:pic>
      <p:pic>
        <p:nvPicPr>
          <p:cNvPr id="1141" name="Google Shape;1141;p98"/>
          <p:cNvPicPr preferRelativeResize="0"/>
          <p:nvPr/>
        </p:nvPicPr>
        <p:blipFill>
          <a:blip r:embed="rId45">
            <a:alphaModFix/>
          </a:blip>
          <a:stretch>
            <a:fillRect/>
          </a:stretch>
        </p:blipFill>
        <p:spPr>
          <a:xfrm>
            <a:off x="5283550" y="2773499"/>
            <a:ext cx="170650" cy="168385"/>
          </a:xfrm>
          <a:prstGeom prst="rect">
            <a:avLst/>
          </a:prstGeom>
          <a:noFill/>
          <a:ln>
            <a:noFill/>
          </a:ln>
        </p:spPr>
      </p:pic>
      <p:pic>
        <p:nvPicPr>
          <p:cNvPr id="1142" name="Google Shape;1142;p98"/>
          <p:cNvPicPr preferRelativeResize="0"/>
          <p:nvPr/>
        </p:nvPicPr>
        <p:blipFill>
          <a:blip r:embed="rId46">
            <a:alphaModFix/>
          </a:blip>
          <a:stretch>
            <a:fillRect/>
          </a:stretch>
        </p:blipFill>
        <p:spPr>
          <a:xfrm>
            <a:off x="5268900" y="3091179"/>
            <a:ext cx="239100" cy="133896"/>
          </a:xfrm>
          <a:prstGeom prst="rect">
            <a:avLst/>
          </a:prstGeom>
          <a:noFill/>
          <a:ln>
            <a:noFill/>
          </a:ln>
        </p:spPr>
      </p:pic>
      <p:pic>
        <p:nvPicPr>
          <p:cNvPr id="1143" name="Google Shape;1143;p98"/>
          <p:cNvPicPr preferRelativeResize="0"/>
          <p:nvPr/>
        </p:nvPicPr>
        <p:blipFill>
          <a:blip r:embed="rId47">
            <a:alphaModFix/>
          </a:blip>
          <a:stretch>
            <a:fillRect/>
          </a:stretch>
        </p:blipFill>
        <p:spPr>
          <a:xfrm>
            <a:off x="5311588" y="3397933"/>
            <a:ext cx="153700" cy="158568"/>
          </a:xfrm>
          <a:prstGeom prst="rect">
            <a:avLst/>
          </a:prstGeom>
          <a:noFill/>
          <a:ln>
            <a:noFill/>
          </a:ln>
        </p:spPr>
      </p:pic>
      <p:pic>
        <p:nvPicPr>
          <p:cNvPr id="1144" name="Google Shape;1144;p98"/>
          <p:cNvPicPr preferRelativeResize="0"/>
          <p:nvPr/>
        </p:nvPicPr>
        <p:blipFill>
          <a:blip r:embed="rId48">
            <a:alphaModFix/>
          </a:blip>
          <a:stretch>
            <a:fillRect/>
          </a:stretch>
        </p:blipFill>
        <p:spPr>
          <a:xfrm>
            <a:off x="5280376" y="3648618"/>
            <a:ext cx="190200" cy="172470"/>
          </a:xfrm>
          <a:prstGeom prst="rect">
            <a:avLst/>
          </a:prstGeom>
          <a:noFill/>
          <a:ln>
            <a:noFill/>
          </a:ln>
        </p:spPr>
      </p:pic>
      <p:pic>
        <p:nvPicPr>
          <p:cNvPr id="1145" name="Google Shape;1145;p98"/>
          <p:cNvPicPr preferRelativeResize="0"/>
          <p:nvPr/>
        </p:nvPicPr>
        <p:blipFill>
          <a:blip r:embed="rId26">
            <a:alphaModFix/>
          </a:blip>
          <a:stretch>
            <a:fillRect/>
          </a:stretch>
        </p:blipFill>
        <p:spPr>
          <a:xfrm>
            <a:off x="5960663" y="1472006"/>
            <a:ext cx="228300" cy="159556"/>
          </a:xfrm>
          <a:prstGeom prst="rect">
            <a:avLst/>
          </a:prstGeom>
          <a:noFill/>
          <a:ln>
            <a:noFill/>
          </a:ln>
        </p:spPr>
      </p:pic>
      <p:pic>
        <p:nvPicPr>
          <p:cNvPr id="1146" name="Google Shape;1146;p98"/>
          <p:cNvPicPr preferRelativeResize="0"/>
          <p:nvPr/>
        </p:nvPicPr>
        <p:blipFill>
          <a:blip r:embed="rId49">
            <a:alphaModFix/>
          </a:blip>
          <a:stretch>
            <a:fillRect/>
          </a:stretch>
        </p:blipFill>
        <p:spPr>
          <a:xfrm>
            <a:off x="5991387" y="1951587"/>
            <a:ext cx="170650" cy="170650"/>
          </a:xfrm>
          <a:prstGeom prst="rect">
            <a:avLst/>
          </a:prstGeom>
          <a:noFill/>
          <a:ln>
            <a:noFill/>
          </a:ln>
        </p:spPr>
      </p:pic>
      <p:pic>
        <p:nvPicPr>
          <p:cNvPr id="1147" name="Google Shape;1147;p98"/>
          <p:cNvPicPr preferRelativeResize="0"/>
          <p:nvPr/>
        </p:nvPicPr>
        <p:blipFill rotWithShape="1">
          <a:blip r:embed="rId50">
            <a:alphaModFix/>
          </a:blip>
          <a:srcRect l="20481" t="19671" r="19418" b="18722"/>
          <a:stretch/>
        </p:blipFill>
        <p:spPr>
          <a:xfrm>
            <a:off x="5992952" y="2200850"/>
            <a:ext cx="202800" cy="207866"/>
          </a:xfrm>
          <a:prstGeom prst="rect">
            <a:avLst/>
          </a:prstGeom>
          <a:noFill/>
          <a:ln>
            <a:noFill/>
          </a:ln>
        </p:spPr>
      </p:pic>
      <p:pic>
        <p:nvPicPr>
          <p:cNvPr id="1148" name="Google Shape;1148;p98"/>
          <p:cNvPicPr preferRelativeResize="0"/>
          <p:nvPr/>
        </p:nvPicPr>
        <p:blipFill>
          <a:blip r:embed="rId51">
            <a:alphaModFix/>
          </a:blip>
          <a:stretch>
            <a:fillRect/>
          </a:stretch>
        </p:blipFill>
        <p:spPr>
          <a:xfrm>
            <a:off x="6616855" y="1460665"/>
            <a:ext cx="190200" cy="190210"/>
          </a:xfrm>
          <a:prstGeom prst="rect">
            <a:avLst/>
          </a:prstGeom>
          <a:noFill/>
          <a:ln>
            <a:noFill/>
          </a:ln>
        </p:spPr>
      </p:pic>
      <p:pic>
        <p:nvPicPr>
          <p:cNvPr id="1149" name="Google Shape;1149;p98"/>
          <p:cNvPicPr preferRelativeResize="0"/>
          <p:nvPr/>
        </p:nvPicPr>
        <p:blipFill>
          <a:blip r:embed="rId52">
            <a:alphaModFix/>
          </a:blip>
          <a:stretch>
            <a:fillRect/>
          </a:stretch>
        </p:blipFill>
        <p:spPr>
          <a:xfrm>
            <a:off x="6628938" y="1732888"/>
            <a:ext cx="166050" cy="140872"/>
          </a:xfrm>
          <a:prstGeom prst="rect">
            <a:avLst/>
          </a:prstGeom>
          <a:noFill/>
          <a:ln>
            <a:noFill/>
          </a:ln>
        </p:spPr>
      </p:pic>
      <p:pic>
        <p:nvPicPr>
          <p:cNvPr id="1150" name="Google Shape;1150;p98"/>
          <p:cNvPicPr preferRelativeResize="0"/>
          <p:nvPr/>
        </p:nvPicPr>
        <p:blipFill rotWithShape="1">
          <a:blip r:embed="rId34">
            <a:alphaModFix/>
          </a:blip>
          <a:srcRect l="17853" t="18380" r="17367" b="18043"/>
          <a:stretch/>
        </p:blipFill>
        <p:spPr>
          <a:xfrm>
            <a:off x="6615214" y="1986040"/>
            <a:ext cx="170650" cy="167501"/>
          </a:xfrm>
          <a:prstGeom prst="rect">
            <a:avLst/>
          </a:prstGeom>
          <a:noFill/>
          <a:ln>
            <a:noFill/>
          </a:ln>
        </p:spPr>
      </p:pic>
      <p:pic>
        <p:nvPicPr>
          <p:cNvPr id="1151" name="Google Shape;1151;p98"/>
          <p:cNvPicPr preferRelativeResize="0"/>
          <p:nvPr/>
        </p:nvPicPr>
        <p:blipFill rotWithShape="1">
          <a:blip r:embed="rId53">
            <a:alphaModFix/>
          </a:blip>
          <a:srcRect l="16632" r="19125"/>
          <a:stretch/>
        </p:blipFill>
        <p:spPr>
          <a:xfrm>
            <a:off x="6591987" y="2224312"/>
            <a:ext cx="202800" cy="137012"/>
          </a:xfrm>
          <a:prstGeom prst="rect">
            <a:avLst/>
          </a:prstGeom>
          <a:noFill/>
          <a:ln>
            <a:noFill/>
          </a:ln>
        </p:spPr>
      </p:pic>
      <p:pic>
        <p:nvPicPr>
          <p:cNvPr id="1152" name="Google Shape;1152;p98"/>
          <p:cNvPicPr preferRelativeResize="0"/>
          <p:nvPr/>
        </p:nvPicPr>
        <p:blipFill>
          <a:blip r:embed="rId54">
            <a:alphaModFix/>
          </a:blip>
          <a:stretch>
            <a:fillRect/>
          </a:stretch>
        </p:blipFill>
        <p:spPr>
          <a:xfrm>
            <a:off x="7276300" y="2740579"/>
            <a:ext cx="129375" cy="207586"/>
          </a:xfrm>
          <a:prstGeom prst="rect">
            <a:avLst/>
          </a:prstGeom>
          <a:noFill/>
          <a:ln>
            <a:noFill/>
          </a:ln>
        </p:spPr>
      </p:pic>
      <p:pic>
        <p:nvPicPr>
          <p:cNvPr id="1153" name="Google Shape;1153;p98"/>
          <p:cNvPicPr preferRelativeResize="0"/>
          <p:nvPr/>
        </p:nvPicPr>
        <p:blipFill>
          <a:blip r:embed="rId38">
            <a:alphaModFix/>
          </a:blip>
          <a:stretch>
            <a:fillRect/>
          </a:stretch>
        </p:blipFill>
        <p:spPr>
          <a:xfrm>
            <a:off x="6618102" y="2787091"/>
            <a:ext cx="129382" cy="177225"/>
          </a:xfrm>
          <a:prstGeom prst="rect">
            <a:avLst/>
          </a:prstGeom>
          <a:noFill/>
          <a:ln>
            <a:noFill/>
          </a:ln>
        </p:spPr>
      </p:pic>
      <p:pic>
        <p:nvPicPr>
          <p:cNvPr id="1154" name="Google Shape;1154;p98"/>
          <p:cNvPicPr preferRelativeResize="0"/>
          <p:nvPr/>
        </p:nvPicPr>
        <p:blipFill>
          <a:blip r:embed="rId55">
            <a:alphaModFix/>
          </a:blip>
          <a:stretch>
            <a:fillRect/>
          </a:stretch>
        </p:blipFill>
        <p:spPr>
          <a:xfrm>
            <a:off x="7853450" y="2763075"/>
            <a:ext cx="170650" cy="168402"/>
          </a:xfrm>
          <a:prstGeom prst="rect">
            <a:avLst/>
          </a:prstGeom>
          <a:noFill/>
          <a:ln>
            <a:noFill/>
          </a:ln>
        </p:spPr>
      </p:pic>
      <p:pic>
        <p:nvPicPr>
          <p:cNvPr id="1155" name="Google Shape;1155;p98"/>
          <p:cNvPicPr preferRelativeResize="0"/>
          <p:nvPr/>
        </p:nvPicPr>
        <p:blipFill rotWithShape="1">
          <a:blip r:embed="rId56">
            <a:alphaModFix/>
          </a:blip>
          <a:srcRect l="19927" t="14356" r="16688" b="22260"/>
          <a:stretch/>
        </p:blipFill>
        <p:spPr>
          <a:xfrm>
            <a:off x="7834588" y="3012475"/>
            <a:ext cx="228300" cy="228300"/>
          </a:xfrm>
          <a:prstGeom prst="ellipse">
            <a:avLst/>
          </a:prstGeom>
          <a:noFill/>
          <a:ln>
            <a:noFill/>
          </a:ln>
        </p:spPr>
      </p:pic>
      <p:pic>
        <p:nvPicPr>
          <p:cNvPr id="1156" name="Google Shape;1156;p98"/>
          <p:cNvPicPr preferRelativeResize="0"/>
          <p:nvPr/>
        </p:nvPicPr>
        <p:blipFill>
          <a:blip r:embed="rId57">
            <a:alphaModFix/>
          </a:blip>
          <a:stretch>
            <a:fillRect/>
          </a:stretch>
        </p:blipFill>
        <p:spPr>
          <a:xfrm>
            <a:off x="7255875" y="1422327"/>
            <a:ext cx="170650" cy="156135"/>
          </a:xfrm>
          <a:prstGeom prst="rect">
            <a:avLst/>
          </a:prstGeom>
          <a:noFill/>
          <a:ln>
            <a:noFill/>
          </a:ln>
        </p:spPr>
      </p:pic>
      <p:pic>
        <p:nvPicPr>
          <p:cNvPr id="1157" name="Google Shape;1157;p98"/>
          <p:cNvPicPr preferRelativeResize="0"/>
          <p:nvPr/>
        </p:nvPicPr>
        <p:blipFill>
          <a:blip r:embed="rId58">
            <a:alphaModFix/>
          </a:blip>
          <a:stretch>
            <a:fillRect/>
          </a:stretch>
        </p:blipFill>
        <p:spPr>
          <a:xfrm>
            <a:off x="7255864" y="1950189"/>
            <a:ext cx="170650" cy="170650"/>
          </a:xfrm>
          <a:prstGeom prst="rect">
            <a:avLst/>
          </a:prstGeom>
          <a:noFill/>
          <a:ln>
            <a:noFill/>
          </a:ln>
        </p:spPr>
      </p:pic>
      <p:pic>
        <p:nvPicPr>
          <p:cNvPr id="1158" name="Google Shape;1158;p98"/>
          <p:cNvPicPr preferRelativeResize="0"/>
          <p:nvPr/>
        </p:nvPicPr>
        <p:blipFill>
          <a:blip r:embed="rId59">
            <a:alphaModFix/>
          </a:blip>
          <a:stretch>
            <a:fillRect/>
          </a:stretch>
        </p:blipFill>
        <p:spPr>
          <a:xfrm>
            <a:off x="7871575" y="1948348"/>
            <a:ext cx="166100" cy="166100"/>
          </a:xfrm>
          <a:prstGeom prst="rect">
            <a:avLst/>
          </a:prstGeom>
          <a:noFill/>
          <a:ln>
            <a:noFill/>
          </a:ln>
        </p:spPr>
      </p:pic>
      <p:pic>
        <p:nvPicPr>
          <p:cNvPr id="1159" name="Google Shape;1159;p98"/>
          <p:cNvPicPr preferRelativeResize="0"/>
          <p:nvPr/>
        </p:nvPicPr>
        <p:blipFill>
          <a:blip r:embed="rId60">
            <a:alphaModFix/>
          </a:blip>
          <a:stretch>
            <a:fillRect/>
          </a:stretch>
        </p:blipFill>
        <p:spPr>
          <a:xfrm>
            <a:off x="7854950" y="1697263"/>
            <a:ext cx="170650" cy="170650"/>
          </a:xfrm>
          <a:prstGeom prst="rect">
            <a:avLst/>
          </a:prstGeom>
          <a:noFill/>
          <a:ln>
            <a:noFill/>
          </a:ln>
        </p:spPr>
      </p:pic>
      <p:pic>
        <p:nvPicPr>
          <p:cNvPr id="1160" name="Google Shape;1160;p98"/>
          <p:cNvPicPr preferRelativeResize="0"/>
          <p:nvPr/>
        </p:nvPicPr>
        <p:blipFill>
          <a:blip r:embed="rId61">
            <a:alphaModFix/>
          </a:blip>
          <a:stretch>
            <a:fillRect/>
          </a:stretch>
        </p:blipFill>
        <p:spPr>
          <a:xfrm>
            <a:off x="7875350" y="1466818"/>
            <a:ext cx="190200" cy="114120"/>
          </a:xfrm>
          <a:prstGeom prst="rect">
            <a:avLst/>
          </a:prstGeom>
          <a:noFill/>
          <a:ln>
            <a:noFill/>
          </a:ln>
        </p:spPr>
      </p:pic>
      <p:pic>
        <p:nvPicPr>
          <p:cNvPr id="1161" name="Google Shape;1161;p98"/>
          <p:cNvPicPr preferRelativeResize="0"/>
          <p:nvPr/>
        </p:nvPicPr>
        <p:blipFill rotWithShape="1">
          <a:blip r:embed="rId62">
            <a:alphaModFix/>
          </a:blip>
          <a:srcRect l="19812" t="22000" r="19818" b="18666"/>
          <a:stretch/>
        </p:blipFill>
        <p:spPr>
          <a:xfrm>
            <a:off x="5974641" y="2743257"/>
            <a:ext cx="228600" cy="224700"/>
          </a:xfrm>
          <a:prstGeom prst="ellipse">
            <a:avLst/>
          </a:prstGeom>
          <a:noFill/>
          <a:ln>
            <a:noFill/>
          </a:ln>
        </p:spPr>
      </p:pic>
      <p:pic>
        <p:nvPicPr>
          <p:cNvPr id="1162" name="Google Shape;1162;p98"/>
          <p:cNvPicPr preferRelativeResize="0"/>
          <p:nvPr/>
        </p:nvPicPr>
        <p:blipFill>
          <a:blip r:embed="rId63">
            <a:alphaModFix/>
          </a:blip>
          <a:stretch>
            <a:fillRect/>
          </a:stretch>
        </p:blipFill>
        <p:spPr>
          <a:xfrm>
            <a:off x="6011334" y="3076677"/>
            <a:ext cx="166025" cy="155298"/>
          </a:xfrm>
          <a:prstGeom prst="rect">
            <a:avLst/>
          </a:prstGeom>
          <a:noFill/>
          <a:ln>
            <a:noFill/>
          </a:ln>
        </p:spPr>
      </p:pic>
      <p:pic>
        <p:nvPicPr>
          <p:cNvPr id="1163" name="Google Shape;1163;p98"/>
          <p:cNvPicPr preferRelativeResize="0"/>
          <p:nvPr/>
        </p:nvPicPr>
        <p:blipFill>
          <a:blip r:embed="rId64">
            <a:alphaModFix/>
          </a:blip>
          <a:stretch>
            <a:fillRect/>
          </a:stretch>
        </p:blipFill>
        <p:spPr>
          <a:xfrm>
            <a:off x="6025088" y="3759551"/>
            <a:ext cx="170650" cy="158199"/>
          </a:xfrm>
          <a:prstGeom prst="rect">
            <a:avLst/>
          </a:prstGeom>
          <a:noFill/>
          <a:ln>
            <a:noFill/>
          </a:ln>
        </p:spPr>
      </p:pic>
      <p:pic>
        <p:nvPicPr>
          <p:cNvPr id="1164" name="Google Shape;1164;p98"/>
          <p:cNvPicPr preferRelativeResize="0"/>
          <p:nvPr/>
        </p:nvPicPr>
        <p:blipFill>
          <a:blip r:embed="rId39">
            <a:alphaModFix/>
          </a:blip>
          <a:stretch>
            <a:fillRect/>
          </a:stretch>
        </p:blipFill>
        <p:spPr>
          <a:xfrm>
            <a:off x="6596713" y="3400551"/>
            <a:ext cx="166100" cy="182399"/>
          </a:xfrm>
          <a:prstGeom prst="rect">
            <a:avLst/>
          </a:prstGeom>
          <a:noFill/>
          <a:ln>
            <a:noFill/>
          </a:ln>
        </p:spPr>
      </p:pic>
      <p:pic>
        <p:nvPicPr>
          <p:cNvPr id="1165" name="Google Shape;1165;p98"/>
          <p:cNvPicPr preferRelativeResize="0"/>
          <p:nvPr/>
        </p:nvPicPr>
        <p:blipFill>
          <a:blip r:embed="rId65">
            <a:alphaModFix/>
          </a:blip>
          <a:stretch>
            <a:fillRect/>
          </a:stretch>
        </p:blipFill>
        <p:spPr>
          <a:xfrm>
            <a:off x="6606249" y="3089389"/>
            <a:ext cx="153700" cy="186106"/>
          </a:xfrm>
          <a:prstGeom prst="rect">
            <a:avLst/>
          </a:prstGeom>
          <a:noFill/>
          <a:ln>
            <a:noFill/>
          </a:ln>
        </p:spPr>
      </p:pic>
      <p:pic>
        <p:nvPicPr>
          <p:cNvPr id="1166" name="Google Shape;1166;p98"/>
          <p:cNvPicPr preferRelativeResize="0"/>
          <p:nvPr/>
        </p:nvPicPr>
        <p:blipFill rotWithShape="1">
          <a:blip r:embed="rId66">
            <a:alphaModFix/>
          </a:blip>
          <a:srcRect l="16607" t="16191" r="16614" b="19710"/>
          <a:stretch/>
        </p:blipFill>
        <p:spPr>
          <a:xfrm>
            <a:off x="6594816" y="3708000"/>
            <a:ext cx="237600" cy="228000"/>
          </a:xfrm>
          <a:prstGeom prst="ellipse">
            <a:avLst/>
          </a:prstGeom>
          <a:noFill/>
          <a:ln>
            <a:noFill/>
          </a:ln>
        </p:spPr>
      </p:pic>
      <p:sp>
        <p:nvSpPr>
          <p:cNvPr id="1167" name="Google Shape;1167;p98"/>
          <p:cNvSpPr txBox="1"/>
          <p:nvPr/>
        </p:nvSpPr>
        <p:spPr>
          <a:xfrm>
            <a:off x="4900925" y="1525613"/>
            <a:ext cx="355200" cy="567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Google Ads</a:t>
            </a:r>
            <a:endParaRPr sz="400">
              <a:solidFill>
                <a:schemeClr val="accent4"/>
              </a:solidFill>
              <a:latin typeface="DM Sans"/>
              <a:ea typeface="DM Sans"/>
              <a:cs typeface="DM Sans"/>
              <a:sym typeface="DM Sans"/>
            </a:endParaRPr>
          </a:p>
        </p:txBody>
      </p:sp>
      <p:pic>
        <p:nvPicPr>
          <p:cNvPr id="1168" name="Google Shape;1168;p98"/>
          <p:cNvPicPr preferRelativeResize="0"/>
          <p:nvPr/>
        </p:nvPicPr>
        <p:blipFill>
          <a:blip r:embed="rId67">
            <a:alphaModFix/>
          </a:blip>
          <a:stretch>
            <a:fillRect/>
          </a:stretch>
        </p:blipFill>
        <p:spPr>
          <a:xfrm>
            <a:off x="3959838" y="1446600"/>
            <a:ext cx="170650" cy="170650"/>
          </a:xfrm>
          <a:prstGeom prst="rect">
            <a:avLst/>
          </a:prstGeom>
          <a:noFill/>
          <a:ln>
            <a:noFill/>
          </a:ln>
        </p:spPr>
      </p:pic>
      <p:pic>
        <p:nvPicPr>
          <p:cNvPr id="1169" name="Google Shape;1169;p98"/>
          <p:cNvPicPr preferRelativeResize="0"/>
          <p:nvPr/>
        </p:nvPicPr>
        <p:blipFill>
          <a:blip r:embed="rId68">
            <a:alphaModFix/>
          </a:blip>
          <a:stretch>
            <a:fillRect/>
          </a:stretch>
        </p:blipFill>
        <p:spPr>
          <a:xfrm>
            <a:off x="3386212" y="1962050"/>
            <a:ext cx="153725" cy="153725"/>
          </a:xfrm>
          <a:prstGeom prst="rect">
            <a:avLst/>
          </a:prstGeom>
          <a:noFill/>
          <a:ln>
            <a:noFill/>
          </a:ln>
        </p:spPr>
      </p:pic>
      <p:pic>
        <p:nvPicPr>
          <p:cNvPr id="1170" name="Google Shape;1170;p98"/>
          <p:cNvPicPr preferRelativeResize="0"/>
          <p:nvPr/>
        </p:nvPicPr>
        <p:blipFill>
          <a:blip r:embed="rId69">
            <a:alphaModFix/>
          </a:blip>
          <a:stretch>
            <a:fillRect/>
          </a:stretch>
        </p:blipFill>
        <p:spPr>
          <a:xfrm>
            <a:off x="1432538" y="1998787"/>
            <a:ext cx="202800" cy="202800"/>
          </a:xfrm>
          <a:prstGeom prst="rect">
            <a:avLst/>
          </a:prstGeom>
          <a:noFill/>
          <a:ln>
            <a:noFill/>
          </a:ln>
        </p:spPr>
      </p:pic>
      <p:pic>
        <p:nvPicPr>
          <p:cNvPr id="1171" name="Google Shape;1171;p98"/>
          <p:cNvPicPr preferRelativeResize="0"/>
          <p:nvPr/>
        </p:nvPicPr>
        <p:blipFill>
          <a:blip r:embed="rId70">
            <a:alphaModFix/>
          </a:blip>
          <a:stretch>
            <a:fillRect/>
          </a:stretch>
        </p:blipFill>
        <p:spPr>
          <a:xfrm>
            <a:off x="1420749" y="3733163"/>
            <a:ext cx="285300" cy="58036"/>
          </a:xfrm>
          <a:prstGeom prst="rect">
            <a:avLst/>
          </a:prstGeom>
          <a:noFill/>
          <a:ln>
            <a:noFill/>
          </a:ln>
        </p:spPr>
      </p:pic>
      <p:pic>
        <p:nvPicPr>
          <p:cNvPr id="1172" name="Google Shape;1172;p98"/>
          <p:cNvPicPr preferRelativeResize="0"/>
          <p:nvPr/>
        </p:nvPicPr>
        <p:blipFill>
          <a:blip r:embed="rId26">
            <a:alphaModFix/>
          </a:blip>
          <a:stretch>
            <a:fillRect/>
          </a:stretch>
        </p:blipFill>
        <p:spPr>
          <a:xfrm>
            <a:off x="803149" y="3715001"/>
            <a:ext cx="204750" cy="143092"/>
          </a:xfrm>
          <a:prstGeom prst="rect">
            <a:avLst/>
          </a:prstGeom>
          <a:noFill/>
          <a:ln>
            <a:noFill/>
          </a:ln>
        </p:spPr>
      </p:pic>
      <p:sp>
        <p:nvSpPr>
          <p:cNvPr id="1173" name="Google Shape;1173;p98"/>
          <p:cNvSpPr txBox="1"/>
          <p:nvPr/>
        </p:nvSpPr>
        <p:spPr>
          <a:xfrm>
            <a:off x="7471338" y="3387650"/>
            <a:ext cx="3288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ThoughtSpot</a:t>
            </a:r>
            <a:endParaRPr sz="400">
              <a:solidFill>
                <a:schemeClr val="accent4"/>
              </a:solidFill>
              <a:latin typeface="DM Sans"/>
              <a:ea typeface="DM Sans"/>
              <a:cs typeface="DM Sans"/>
              <a:sym typeface="DM Sans"/>
            </a:endParaRPr>
          </a:p>
        </p:txBody>
      </p:sp>
      <p:sp>
        <p:nvSpPr>
          <p:cNvPr id="1174" name="Google Shape;1174;p98"/>
          <p:cNvSpPr txBox="1"/>
          <p:nvPr/>
        </p:nvSpPr>
        <p:spPr>
          <a:xfrm>
            <a:off x="8086675" y="3381725"/>
            <a:ext cx="2853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Sisense</a:t>
            </a:r>
            <a:endParaRPr sz="400">
              <a:solidFill>
                <a:schemeClr val="accent4"/>
              </a:solidFill>
              <a:latin typeface="DM Sans"/>
              <a:ea typeface="DM Sans"/>
              <a:cs typeface="DM Sans"/>
              <a:sym typeface="DM Sans"/>
            </a:endParaRPr>
          </a:p>
        </p:txBody>
      </p:sp>
      <p:pic>
        <p:nvPicPr>
          <p:cNvPr id="1175" name="Google Shape;1175;p98"/>
          <p:cNvPicPr preferRelativeResize="0"/>
          <p:nvPr/>
        </p:nvPicPr>
        <p:blipFill rotWithShape="1">
          <a:blip r:embed="rId71">
            <a:alphaModFix/>
          </a:blip>
          <a:srcRect r="13013"/>
          <a:stretch/>
        </p:blipFill>
        <p:spPr>
          <a:xfrm>
            <a:off x="7212900" y="3289625"/>
            <a:ext cx="228600" cy="262800"/>
          </a:xfrm>
          <a:prstGeom prst="rect">
            <a:avLst/>
          </a:prstGeom>
          <a:noFill/>
          <a:ln>
            <a:noFill/>
          </a:ln>
        </p:spPr>
      </p:pic>
      <p:pic>
        <p:nvPicPr>
          <p:cNvPr id="1176" name="Google Shape;1176;p98"/>
          <p:cNvPicPr preferRelativeResize="0"/>
          <p:nvPr/>
        </p:nvPicPr>
        <p:blipFill rotWithShape="1">
          <a:blip r:embed="rId72">
            <a:alphaModFix/>
          </a:blip>
          <a:srcRect r="75908"/>
          <a:stretch/>
        </p:blipFill>
        <p:spPr>
          <a:xfrm>
            <a:off x="7847225" y="3279775"/>
            <a:ext cx="204750" cy="247202"/>
          </a:xfrm>
          <a:prstGeom prst="rect">
            <a:avLst/>
          </a:prstGeom>
          <a:noFill/>
          <a:ln>
            <a:noFill/>
          </a:ln>
        </p:spPr>
      </p:pic>
      <p:pic>
        <p:nvPicPr>
          <p:cNvPr id="1177" name="Google Shape;1177;p98"/>
          <p:cNvPicPr preferRelativeResize="0"/>
          <p:nvPr/>
        </p:nvPicPr>
        <p:blipFill rotWithShape="1">
          <a:blip r:embed="rId73">
            <a:alphaModFix/>
          </a:blip>
          <a:srcRect r="10313"/>
          <a:stretch/>
        </p:blipFill>
        <p:spPr>
          <a:xfrm>
            <a:off x="7242700" y="3004750"/>
            <a:ext cx="204750" cy="228300"/>
          </a:xfrm>
          <a:prstGeom prst="rect">
            <a:avLst/>
          </a:prstGeom>
          <a:noFill/>
          <a:ln>
            <a:noFill/>
          </a:ln>
        </p:spPr>
      </p:pic>
      <p:pic>
        <p:nvPicPr>
          <p:cNvPr id="1178" name="Google Shape;1178;p98"/>
          <p:cNvPicPr preferRelativeResize="0"/>
          <p:nvPr/>
        </p:nvPicPr>
        <p:blipFill>
          <a:blip r:embed="rId74">
            <a:alphaModFix/>
          </a:blip>
          <a:stretch>
            <a:fillRect/>
          </a:stretch>
        </p:blipFill>
        <p:spPr>
          <a:xfrm>
            <a:off x="1479175" y="2866503"/>
            <a:ext cx="147748" cy="100475"/>
          </a:xfrm>
          <a:prstGeom prst="rect">
            <a:avLst/>
          </a:prstGeom>
          <a:noFill/>
          <a:ln>
            <a:noFill/>
          </a:ln>
        </p:spPr>
      </p:pic>
      <p:pic>
        <p:nvPicPr>
          <p:cNvPr id="1179" name="Google Shape;1179;p98"/>
          <p:cNvPicPr preferRelativeResize="0"/>
          <p:nvPr/>
        </p:nvPicPr>
        <p:blipFill>
          <a:blip r:embed="rId75">
            <a:alphaModFix/>
          </a:blip>
          <a:stretch>
            <a:fillRect/>
          </a:stretch>
        </p:blipFill>
        <p:spPr>
          <a:xfrm>
            <a:off x="1415325" y="3070925"/>
            <a:ext cx="218700" cy="218700"/>
          </a:xfrm>
          <a:prstGeom prst="rect">
            <a:avLst/>
          </a:prstGeom>
          <a:noFill/>
          <a:ln>
            <a:noFill/>
          </a:ln>
        </p:spPr>
      </p:pic>
      <p:pic>
        <p:nvPicPr>
          <p:cNvPr id="1180" name="Google Shape;1180;p98"/>
          <p:cNvPicPr preferRelativeResize="0"/>
          <p:nvPr/>
        </p:nvPicPr>
        <p:blipFill>
          <a:blip r:embed="rId76">
            <a:alphaModFix/>
          </a:blip>
          <a:stretch>
            <a:fillRect/>
          </a:stretch>
        </p:blipFill>
        <p:spPr>
          <a:xfrm>
            <a:off x="5998275" y="3424395"/>
            <a:ext cx="192150" cy="192150"/>
          </a:xfrm>
          <a:prstGeom prst="rect">
            <a:avLst/>
          </a:prstGeom>
          <a:noFill/>
          <a:ln>
            <a:noFill/>
          </a:ln>
        </p:spPr>
      </p:pic>
      <p:sp>
        <p:nvSpPr>
          <p:cNvPr id="1181" name="Google Shape;1181;p98"/>
          <p:cNvSpPr txBox="1"/>
          <p:nvPr/>
        </p:nvSpPr>
        <p:spPr>
          <a:xfrm>
            <a:off x="4194663" y="3286000"/>
            <a:ext cx="3156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Twilio</a:t>
            </a:r>
            <a:endParaRPr sz="400">
              <a:solidFill>
                <a:schemeClr val="accent4"/>
              </a:solidFill>
              <a:latin typeface="DM Sans"/>
              <a:ea typeface="DM Sans"/>
              <a:cs typeface="DM Sans"/>
              <a:sym typeface="DM Sans"/>
            </a:endParaRPr>
          </a:p>
        </p:txBody>
      </p:sp>
      <p:pic>
        <p:nvPicPr>
          <p:cNvPr id="1182" name="Google Shape;1182;p98"/>
          <p:cNvPicPr preferRelativeResize="0"/>
          <p:nvPr/>
        </p:nvPicPr>
        <p:blipFill rotWithShape="1">
          <a:blip r:embed="rId77">
            <a:alphaModFix/>
          </a:blip>
          <a:srcRect l="16504" t="17207" r="17187" b="16404"/>
          <a:stretch/>
        </p:blipFill>
        <p:spPr>
          <a:xfrm>
            <a:off x="4000138" y="3216937"/>
            <a:ext cx="170625" cy="170815"/>
          </a:xfrm>
          <a:prstGeom prst="rect">
            <a:avLst/>
          </a:prstGeom>
          <a:noFill/>
          <a:ln>
            <a:noFill/>
          </a:ln>
        </p:spPr>
      </p:pic>
      <p:sp>
        <p:nvSpPr>
          <p:cNvPr id="1183" name="Google Shape;1183;p98"/>
          <p:cNvSpPr txBox="1"/>
          <p:nvPr/>
        </p:nvSpPr>
        <p:spPr>
          <a:xfrm>
            <a:off x="2909888" y="3239600"/>
            <a:ext cx="315600" cy="57000"/>
          </a:xfrm>
          <a:prstGeom prst="rect">
            <a:avLst/>
          </a:prstGeom>
          <a:noFill/>
          <a:ln>
            <a:noFill/>
          </a:ln>
        </p:spPr>
        <p:txBody>
          <a:bodyPr spcFirstLastPara="1" wrap="square" lIns="0" tIns="0" rIns="0" bIns="34275" anchor="t" anchorCtr="0">
            <a:noAutofit/>
          </a:bodyPr>
          <a:lstStyle/>
          <a:p>
            <a:pPr marL="0" lvl="0" indent="0" algn="l" rtl="0">
              <a:spcBef>
                <a:spcPts val="0"/>
              </a:spcBef>
              <a:spcAft>
                <a:spcPts val="0"/>
              </a:spcAft>
              <a:buNone/>
            </a:pPr>
            <a:r>
              <a:rPr lang="en" sz="400">
                <a:solidFill>
                  <a:schemeClr val="accent4"/>
                </a:solidFill>
                <a:latin typeface="DM Sans"/>
                <a:ea typeface="DM Sans"/>
                <a:cs typeface="DM Sans"/>
                <a:sym typeface="DM Sans"/>
              </a:rPr>
              <a:t>Lightspeed Retail</a:t>
            </a:r>
            <a:endParaRPr sz="400">
              <a:solidFill>
                <a:schemeClr val="accent4"/>
              </a:solidFill>
              <a:latin typeface="DM Sans"/>
              <a:ea typeface="DM Sans"/>
              <a:cs typeface="DM Sans"/>
              <a:sym typeface="DM Sans"/>
            </a:endParaRPr>
          </a:p>
        </p:txBody>
      </p:sp>
      <p:pic>
        <p:nvPicPr>
          <p:cNvPr id="1184" name="Google Shape;1184;p98"/>
          <p:cNvPicPr preferRelativeResize="0"/>
          <p:nvPr/>
        </p:nvPicPr>
        <p:blipFill rotWithShape="1">
          <a:blip r:embed="rId78">
            <a:alphaModFix/>
          </a:blip>
          <a:srcRect r="13822"/>
          <a:stretch/>
        </p:blipFill>
        <p:spPr>
          <a:xfrm>
            <a:off x="2674063" y="3156538"/>
            <a:ext cx="192150" cy="222978"/>
          </a:xfrm>
          <a:prstGeom prst="rect">
            <a:avLst/>
          </a:prstGeom>
          <a:noFill/>
          <a:ln>
            <a:noFill/>
          </a:ln>
        </p:spPr>
      </p:pic>
      <p:sp>
        <p:nvSpPr>
          <p:cNvPr id="1185" name="Google Shape;1185;p98"/>
          <p:cNvSpPr txBox="1"/>
          <p:nvPr/>
        </p:nvSpPr>
        <p:spPr>
          <a:xfrm>
            <a:off x="2307388" y="4009025"/>
            <a:ext cx="355200" cy="57000"/>
          </a:xfrm>
          <a:prstGeom prst="rect">
            <a:avLst/>
          </a:prstGeom>
          <a:noFill/>
          <a:ln>
            <a:noFill/>
          </a:ln>
        </p:spPr>
        <p:txBody>
          <a:bodyPr spcFirstLastPara="1" wrap="square" lIns="0" tIns="0" rIns="68575"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Pipedrive</a:t>
            </a:r>
            <a:endParaRPr sz="400">
              <a:solidFill>
                <a:schemeClr val="accent4"/>
              </a:solidFill>
              <a:latin typeface="DM Sans"/>
              <a:ea typeface="DM Sans"/>
              <a:cs typeface="DM Sans"/>
              <a:sym typeface="DM Sans"/>
            </a:endParaRPr>
          </a:p>
        </p:txBody>
      </p:sp>
      <p:sp>
        <p:nvSpPr>
          <p:cNvPr id="1186" name="Google Shape;1186;p98"/>
          <p:cNvSpPr txBox="1"/>
          <p:nvPr/>
        </p:nvSpPr>
        <p:spPr>
          <a:xfrm>
            <a:off x="2918072" y="4012200"/>
            <a:ext cx="279900" cy="57000"/>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en" sz="400">
                <a:solidFill>
                  <a:schemeClr val="accent4"/>
                </a:solidFill>
                <a:latin typeface="DM Sans"/>
                <a:ea typeface="DM Sans"/>
                <a:cs typeface="DM Sans"/>
                <a:sym typeface="DM Sans"/>
              </a:rPr>
              <a:t>Outreach</a:t>
            </a:r>
            <a:endParaRPr sz="400">
              <a:solidFill>
                <a:schemeClr val="accent4"/>
              </a:solidFill>
              <a:latin typeface="DM Sans"/>
              <a:ea typeface="DM Sans"/>
              <a:cs typeface="DM Sans"/>
              <a:sym typeface="DM Sans"/>
            </a:endParaRPr>
          </a:p>
        </p:txBody>
      </p:sp>
      <p:pic>
        <p:nvPicPr>
          <p:cNvPr id="1187" name="Google Shape;1187;p98"/>
          <p:cNvPicPr preferRelativeResize="0"/>
          <p:nvPr/>
        </p:nvPicPr>
        <p:blipFill rotWithShape="1">
          <a:blip r:embed="rId79">
            <a:alphaModFix/>
          </a:blip>
          <a:srcRect r="13442" b="2808"/>
          <a:stretch/>
        </p:blipFill>
        <p:spPr>
          <a:xfrm>
            <a:off x="2083132" y="3935600"/>
            <a:ext cx="181543" cy="203850"/>
          </a:xfrm>
          <a:prstGeom prst="rect">
            <a:avLst/>
          </a:prstGeom>
          <a:noFill/>
          <a:ln>
            <a:noFill/>
          </a:ln>
        </p:spPr>
      </p:pic>
      <p:pic>
        <p:nvPicPr>
          <p:cNvPr id="1188" name="Google Shape;1188;p98"/>
          <p:cNvPicPr preferRelativeResize="0"/>
          <p:nvPr/>
        </p:nvPicPr>
        <p:blipFill>
          <a:blip r:embed="rId80">
            <a:alphaModFix/>
          </a:blip>
          <a:stretch>
            <a:fillRect/>
          </a:stretch>
        </p:blipFill>
        <p:spPr>
          <a:xfrm>
            <a:off x="2715437" y="3949525"/>
            <a:ext cx="192125" cy="192125"/>
          </a:xfrm>
          <a:prstGeom prst="rect">
            <a:avLst/>
          </a:prstGeom>
          <a:noFill/>
          <a:ln>
            <a:noFill/>
          </a:ln>
        </p:spPr>
      </p:pic>
      <p:pic>
        <p:nvPicPr>
          <p:cNvPr id="1189" name="Google Shape;1189;p98"/>
          <p:cNvPicPr preferRelativeResize="0"/>
          <p:nvPr/>
        </p:nvPicPr>
        <p:blipFill>
          <a:blip r:embed="rId81">
            <a:alphaModFix/>
          </a:blip>
          <a:stretch>
            <a:fillRect/>
          </a:stretch>
        </p:blipFill>
        <p:spPr>
          <a:xfrm rot="-5400000">
            <a:off x="7256827" y="2223402"/>
            <a:ext cx="172625" cy="172650"/>
          </a:xfrm>
          <a:prstGeom prst="rect">
            <a:avLst/>
          </a:prstGeom>
          <a:noFill/>
          <a:ln>
            <a:noFill/>
          </a:ln>
        </p:spPr>
      </p:pic>
      <p:pic>
        <p:nvPicPr>
          <p:cNvPr id="1190" name="Google Shape;1190;p98"/>
          <p:cNvPicPr preferRelativeResize="0"/>
          <p:nvPr/>
        </p:nvPicPr>
        <p:blipFill>
          <a:blip r:embed="rId82">
            <a:alphaModFix/>
          </a:blip>
          <a:stretch>
            <a:fillRect/>
          </a:stretch>
        </p:blipFill>
        <p:spPr>
          <a:xfrm>
            <a:off x="1431498" y="2559039"/>
            <a:ext cx="153725" cy="154425"/>
          </a:xfrm>
          <a:prstGeom prst="rect">
            <a:avLst/>
          </a:prstGeom>
          <a:noFill/>
          <a:ln>
            <a:noFill/>
          </a:ln>
        </p:spPr>
      </p:pic>
      <p:pic>
        <p:nvPicPr>
          <p:cNvPr id="1191" name="Google Shape;1191;p98"/>
          <p:cNvPicPr preferRelativeResize="0"/>
          <p:nvPr/>
        </p:nvPicPr>
        <p:blipFill>
          <a:blip r:embed="rId39">
            <a:alphaModFix/>
          </a:blip>
          <a:stretch>
            <a:fillRect/>
          </a:stretch>
        </p:blipFill>
        <p:spPr>
          <a:xfrm>
            <a:off x="7262025" y="1673114"/>
            <a:ext cx="166100" cy="182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15"/>
          <p:cNvSpPr txBox="1">
            <a:spLocks noGrp="1"/>
          </p:cNvSpPr>
          <p:nvPr>
            <p:ph type="title"/>
          </p:nvPr>
        </p:nvSpPr>
        <p:spPr>
          <a:xfrm>
            <a:off x="1070400" y="1876725"/>
            <a:ext cx="7003200" cy="23667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fr-FR" sz="2300" b="0" dirty="0">
                <a:solidFill>
                  <a:schemeClr val="bg1"/>
                </a:solidFill>
                <a:latin typeface="DM Sans Medium"/>
                <a:ea typeface="DM Sans Medium"/>
                <a:cs typeface="DM Sans Medium"/>
                <a:sym typeface="DM Sans Medium"/>
              </a:rPr>
              <a:t>Allons voir les connecteurs qui pourraient vous être utiles :</a:t>
            </a:r>
            <a:br>
              <a:rPr lang="fr-FR" sz="2300" b="0" dirty="0">
                <a:solidFill>
                  <a:schemeClr val="bg1"/>
                </a:solidFill>
                <a:latin typeface="DM Sans Medium"/>
                <a:ea typeface="DM Sans Medium"/>
                <a:cs typeface="DM Sans Medium"/>
                <a:sym typeface="DM Sans Medium"/>
              </a:rPr>
            </a:br>
            <a:br>
              <a:rPr lang="fr-FR" sz="2300" b="0" dirty="0">
                <a:solidFill>
                  <a:schemeClr val="bg1"/>
                </a:solidFill>
                <a:latin typeface="DM Sans Medium"/>
                <a:ea typeface="DM Sans Medium"/>
                <a:cs typeface="DM Sans Medium"/>
                <a:sym typeface="DM Sans Medium"/>
              </a:rPr>
            </a:br>
            <a:r>
              <a:rPr lang="fr-FR" sz="2300" b="0" dirty="0">
                <a:solidFill>
                  <a:schemeClr val="bg1"/>
                </a:solidFill>
                <a:latin typeface="DM Sans Medium"/>
                <a:ea typeface="DM Sans Medium"/>
                <a:cs typeface="DM Sans Medium"/>
                <a:sym typeface="DM Sans Medium"/>
                <a:hlinkClick r:id="rId3">
                  <a:extLst>
                    <a:ext uri="{A12FA001-AC4F-418D-AE19-62706E023703}">
                      <ahyp:hlinkClr xmlns:ahyp="http://schemas.microsoft.com/office/drawing/2018/hyperlinkcolor" val="tx"/>
                    </a:ext>
                  </a:extLst>
                </a:hlinkClick>
              </a:rPr>
              <a:t>www.fivetran.com/connectors</a:t>
            </a:r>
            <a:endParaRPr sz="2300" b="0" dirty="0">
              <a:solidFill>
                <a:schemeClr val="bg1"/>
              </a:solidFill>
              <a:latin typeface="DM Sans Medium"/>
              <a:ea typeface="DM Sans Medium"/>
              <a:cs typeface="DM Sans Medium"/>
              <a:sym typeface="DM Sans Medium"/>
            </a:endParaRPr>
          </a:p>
        </p:txBody>
      </p:sp>
    </p:spTree>
    <p:extLst>
      <p:ext uri="{BB962C8B-B14F-4D97-AF65-F5344CB8AC3E}">
        <p14:creationId xmlns:p14="http://schemas.microsoft.com/office/powerpoint/2010/main" val="2339799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101"/>
          <p:cNvSpPr txBox="1">
            <a:spLocks noGrp="1"/>
          </p:cNvSpPr>
          <p:nvPr>
            <p:ph type="body" idx="3"/>
          </p:nvPr>
        </p:nvSpPr>
        <p:spPr>
          <a:xfrm>
            <a:off x="305633" y="1855482"/>
            <a:ext cx="6082200" cy="1227300"/>
          </a:xfrm>
          <a:prstGeom prst="rect">
            <a:avLst/>
          </a:prstGeom>
        </p:spPr>
        <p:txBody>
          <a:bodyPr spcFirstLastPara="1" wrap="square" lIns="34275" tIns="34275" rIns="34275" bIns="34275" anchor="t" anchorCtr="0">
            <a:noAutofit/>
          </a:bodyPr>
          <a:lstStyle/>
          <a:p>
            <a:pPr marL="0" indent="0">
              <a:buSzPts val="4500"/>
              <a:buNone/>
            </a:pPr>
            <a:r>
              <a:rPr lang="en" sz="4000" b="1" dirty="0"/>
              <a:t>HVR</a:t>
            </a:r>
          </a:p>
          <a:p>
            <a:pPr marL="0" indent="0">
              <a:buSzPts val="4500"/>
              <a:buNone/>
            </a:pPr>
            <a:endParaRPr lang="en-GB" dirty="0"/>
          </a:p>
          <a:p>
            <a:pPr marL="0" indent="0">
              <a:buSzPts val="4500"/>
              <a:buNone/>
            </a:pPr>
            <a:r>
              <a:rPr lang="en-GB" dirty="0"/>
              <a:t>Moving large volumes of data in real time with zero impact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
          <p:cNvSpPr txBox="1">
            <a:spLocks noGrp="1"/>
          </p:cNvSpPr>
          <p:nvPr>
            <p:ph type="sldNum" idx="12"/>
          </p:nvPr>
        </p:nvSpPr>
        <p:spPr>
          <a:xfrm>
            <a:off x="253783" y="4759414"/>
            <a:ext cx="141674" cy="201931"/>
          </a:xfrm>
          <a:prstGeom prst="rect">
            <a:avLst/>
          </a:prstGeom>
          <a:noFill/>
          <a:ln>
            <a:noFill/>
          </a:ln>
        </p:spPr>
        <p:txBody>
          <a:bodyPr spcFirstLastPara="1" wrap="square" lIns="68569" tIns="34275" rIns="68569" bIns="34275" anchor="t" anchorCtr="0">
            <a:noAutofit/>
          </a:bodyPr>
          <a:lstStyle/>
          <a:p>
            <a:fld id="{00000000-1234-1234-1234-123412341234}" type="slidenum">
              <a:rPr lang="en-US">
                <a:latin typeface="DM Sans" panose="020B0604020202020204" charset="0"/>
              </a:rPr>
              <a:pPr/>
              <a:t>13</a:t>
            </a:fld>
            <a:endParaRPr>
              <a:latin typeface="DM Sans" panose="020B0604020202020204" charset="0"/>
            </a:endParaRPr>
          </a:p>
        </p:txBody>
      </p:sp>
      <p:sp>
        <p:nvSpPr>
          <p:cNvPr id="253" name="Google Shape;253;p5"/>
          <p:cNvSpPr txBox="1">
            <a:spLocks noGrp="1"/>
          </p:cNvSpPr>
          <p:nvPr>
            <p:ph type="body" idx="1"/>
          </p:nvPr>
        </p:nvSpPr>
        <p:spPr>
          <a:xfrm>
            <a:off x="1162253" y="2484188"/>
            <a:ext cx="2748440" cy="985634"/>
          </a:xfrm>
          <a:prstGeom prst="rect">
            <a:avLst/>
          </a:prstGeom>
          <a:noFill/>
          <a:ln>
            <a:noFill/>
          </a:ln>
        </p:spPr>
        <p:txBody>
          <a:bodyPr spcFirstLastPara="1" wrap="square" lIns="68569" tIns="34275" rIns="68569" bIns="34275" anchor="t" anchorCtr="0">
            <a:noAutofit/>
          </a:bodyPr>
          <a:lstStyle/>
          <a:p>
            <a:pPr marL="0" indent="0">
              <a:spcBef>
                <a:spcPts val="0"/>
              </a:spcBef>
              <a:buClr>
                <a:srgbClr val="5E6771"/>
              </a:buClr>
            </a:pPr>
            <a:r>
              <a:rPr lang="en-US" dirty="0" err="1">
                <a:solidFill>
                  <a:srgbClr val="5E6771"/>
                </a:solidFill>
                <a:latin typeface="DM Sans" panose="020B0604020202020204" charset="0"/>
              </a:rPr>
              <a:t>Synchronisation</a:t>
            </a:r>
            <a:r>
              <a:rPr lang="en-US" dirty="0">
                <a:solidFill>
                  <a:srgbClr val="5E6771"/>
                </a:solidFill>
                <a:latin typeface="DM Sans" panose="020B0604020202020204" charset="0"/>
              </a:rPr>
              <a:t> des </a:t>
            </a:r>
            <a:r>
              <a:rPr lang="en-US" dirty="0" err="1">
                <a:solidFill>
                  <a:srgbClr val="5E6771"/>
                </a:solidFill>
                <a:latin typeface="DM Sans" panose="020B0604020202020204" charset="0"/>
              </a:rPr>
              <a:t>données</a:t>
            </a:r>
            <a:r>
              <a:rPr lang="en-US" dirty="0">
                <a:solidFill>
                  <a:srgbClr val="5E6771"/>
                </a:solidFill>
                <a:latin typeface="DM Sans" panose="020B0604020202020204" charset="0"/>
              </a:rPr>
              <a:t> </a:t>
            </a:r>
            <a:r>
              <a:rPr lang="en-US" dirty="0" err="1">
                <a:solidFill>
                  <a:srgbClr val="5E6771"/>
                </a:solidFill>
                <a:latin typeface="DM Sans" panose="020B0604020202020204" charset="0"/>
              </a:rPr>
              <a:t>en</a:t>
            </a:r>
            <a:r>
              <a:rPr lang="en-US" dirty="0">
                <a:solidFill>
                  <a:srgbClr val="5E6771"/>
                </a:solidFill>
                <a:latin typeface="DM Sans" panose="020B0604020202020204" charset="0"/>
              </a:rPr>
              <a:t> temps-</a:t>
            </a:r>
            <a:r>
              <a:rPr lang="en-US" dirty="0" err="1">
                <a:solidFill>
                  <a:srgbClr val="5E6771"/>
                </a:solidFill>
                <a:latin typeface="DM Sans" panose="020B0604020202020204" charset="0"/>
              </a:rPr>
              <a:t>réel</a:t>
            </a:r>
            <a:r>
              <a:rPr lang="en-US" dirty="0">
                <a:solidFill>
                  <a:srgbClr val="5E6771"/>
                </a:solidFill>
                <a:latin typeface="DM Sans" panose="020B0604020202020204" charset="0"/>
              </a:rPr>
              <a:t> </a:t>
            </a:r>
            <a:r>
              <a:rPr lang="en-US" dirty="0" err="1">
                <a:solidFill>
                  <a:srgbClr val="5E6771"/>
                </a:solidFill>
                <a:latin typeface="DM Sans" panose="020B0604020202020204" charset="0"/>
              </a:rPr>
              <a:t>vers</a:t>
            </a:r>
            <a:r>
              <a:rPr lang="en-US" dirty="0">
                <a:solidFill>
                  <a:srgbClr val="5E6771"/>
                </a:solidFill>
                <a:latin typeface="DM Sans" panose="020B0604020202020204" charset="0"/>
              </a:rPr>
              <a:t> et </a:t>
            </a:r>
            <a:r>
              <a:rPr lang="en-US" dirty="0" err="1">
                <a:solidFill>
                  <a:srgbClr val="5E6771"/>
                </a:solidFill>
                <a:latin typeface="DM Sans" panose="020B0604020202020204" charset="0"/>
              </a:rPr>
              <a:t>depuis</a:t>
            </a:r>
            <a:r>
              <a:rPr lang="en-US" dirty="0">
                <a:solidFill>
                  <a:srgbClr val="5E6771"/>
                </a:solidFill>
                <a:latin typeface="DM Sans" panose="020B0604020202020204" charset="0"/>
              </a:rPr>
              <a:t> </a:t>
            </a:r>
            <a:r>
              <a:rPr lang="en-US" dirty="0" err="1">
                <a:solidFill>
                  <a:srgbClr val="5E6771"/>
                </a:solidFill>
                <a:latin typeface="DM Sans" panose="020B0604020202020204" charset="0"/>
              </a:rPr>
              <a:t>une</a:t>
            </a:r>
            <a:r>
              <a:rPr lang="en-US" dirty="0">
                <a:solidFill>
                  <a:srgbClr val="5E6771"/>
                </a:solidFill>
                <a:latin typeface="DM Sans" panose="020B0604020202020204" charset="0"/>
              </a:rPr>
              <a:t> </a:t>
            </a:r>
            <a:r>
              <a:rPr lang="en-US" dirty="0" err="1">
                <a:solidFill>
                  <a:srgbClr val="5E6771"/>
                </a:solidFill>
                <a:latin typeface="DM Sans" panose="020B0604020202020204" charset="0"/>
              </a:rPr>
              <a:t>variété</a:t>
            </a:r>
            <a:r>
              <a:rPr lang="en-US" dirty="0">
                <a:solidFill>
                  <a:srgbClr val="5E6771"/>
                </a:solidFill>
                <a:latin typeface="DM Sans" panose="020B0604020202020204" charset="0"/>
              </a:rPr>
              <a:t>, de sources et de </a:t>
            </a:r>
            <a:r>
              <a:rPr lang="en-US" dirty="0" err="1">
                <a:solidFill>
                  <a:srgbClr val="5E6771"/>
                </a:solidFill>
                <a:latin typeface="DM Sans" panose="020B0604020202020204" charset="0"/>
              </a:rPr>
              <a:t>cibles</a:t>
            </a:r>
            <a:endParaRPr dirty="0">
              <a:latin typeface="DM Sans" panose="020B0604020202020204" charset="0"/>
            </a:endParaRPr>
          </a:p>
        </p:txBody>
      </p:sp>
      <p:sp>
        <p:nvSpPr>
          <p:cNvPr id="254" name="Google Shape;254;p5"/>
          <p:cNvSpPr txBox="1">
            <a:spLocks noGrp="1"/>
          </p:cNvSpPr>
          <p:nvPr>
            <p:ph type="body" idx="3"/>
          </p:nvPr>
        </p:nvSpPr>
        <p:spPr>
          <a:xfrm>
            <a:off x="1162253" y="1452281"/>
            <a:ext cx="2818077" cy="915411"/>
          </a:xfrm>
          <a:prstGeom prst="rect">
            <a:avLst/>
          </a:prstGeom>
          <a:noFill/>
          <a:ln>
            <a:noFill/>
          </a:ln>
        </p:spPr>
        <p:txBody>
          <a:bodyPr spcFirstLastPara="1" wrap="square" lIns="68569" tIns="34275" rIns="68569" bIns="34275" anchor="t" anchorCtr="0">
            <a:normAutofit/>
          </a:bodyPr>
          <a:lstStyle/>
          <a:p>
            <a:pPr marL="0" indent="0">
              <a:spcBef>
                <a:spcPts val="0"/>
              </a:spcBef>
              <a:buSzPts val="3800"/>
              <a:buNone/>
            </a:pPr>
            <a:r>
              <a:rPr lang="en-US" sz="2850">
                <a:latin typeface="DM Sans" panose="020B0604020202020204" charset="0"/>
              </a:rPr>
              <a:t>Qu'est-ce que HVR ?</a:t>
            </a:r>
            <a:endParaRPr>
              <a:latin typeface="DM Sans" panose="020B0604020202020204" charset="0"/>
            </a:endParaRPr>
          </a:p>
        </p:txBody>
      </p:sp>
      <p:pic>
        <p:nvPicPr>
          <p:cNvPr id="255" name="Google Shape;255;p5" descr="Picture 6"/>
          <p:cNvPicPr preferRelativeResize="0"/>
          <p:nvPr/>
        </p:nvPicPr>
        <p:blipFill rotWithShape="1">
          <a:blip r:embed="rId3">
            <a:alphaModFix/>
          </a:blip>
          <a:srcRect/>
          <a:stretch/>
        </p:blipFill>
        <p:spPr>
          <a:xfrm>
            <a:off x="4215984" y="959486"/>
            <a:ext cx="4202417" cy="3450234"/>
          </a:xfrm>
          <a:prstGeom prst="rect">
            <a:avLst/>
          </a:prstGeom>
          <a:noFill/>
          <a:ln>
            <a:noFill/>
          </a:ln>
        </p:spPr>
      </p:pic>
      <p:sp>
        <p:nvSpPr>
          <p:cNvPr id="256" name="Google Shape;256;p5"/>
          <p:cNvSpPr txBox="1"/>
          <p:nvPr/>
        </p:nvSpPr>
        <p:spPr>
          <a:xfrm>
            <a:off x="5746831" y="2359011"/>
            <a:ext cx="1128530" cy="746259"/>
          </a:xfrm>
          <a:prstGeom prst="rect">
            <a:avLst/>
          </a:prstGeom>
          <a:noFill/>
          <a:ln>
            <a:noFill/>
          </a:ln>
        </p:spPr>
        <p:txBody>
          <a:bodyPr spcFirstLastPara="1" wrap="square" lIns="34275" tIns="34275" rIns="34275" bIns="34275" anchor="t" anchorCtr="0">
            <a:normAutofit fontScale="85000" lnSpcReduction="10000"/>
          </a:bodyPr>
          <a:lstStyle/>
          <a:p>
            <a:pPr algn="ctr">
              <a:lnSpc>
                <a:spcPct val="150000"/>
              </a:lnSpc>
              <a:buClr>
                <a:srgbClr val="5E6771"/>
              </a:buClr>
              <a:buSzPct val="100000"/>
            </a:pPr>
            <a:r>
              <a:rPr lang="en-US" sz="1050">
                <a:solidFill>
                  <a:srgbClr val="5E6771"/>
                </a:solidFill>
                <a:latin typeface="DM Sans" panose="020B0604020202020204" charset="0"/>
              </a:rPr>
              <a:t>Environnement hybrid On-Premise, Cloud, Multi-Cloud</a:t>
            </a:r>
            <a:endParaRPr sz="1050">
              <a:solidFill>
                <a:srgbClr val="5E6771"/>
              </a:solidFill>
              <a:latin typeface="DM Sans" panose="020B0604020202020204" charset="0"/>
            </a:endParaRPr>
          </a:p>
        </p:txBody>
      </p:sp>
      <p:sp>
        <p:nvSpPr>
          <p:cNvPr id="257" name="Google Shape;257;p5"/>
          <p:cNvSpPr txBox="1"/>
          <p:nvPr/>
        </p:nvSpPr>
        <p:spPr>
          <a:xfrm>
            <a:off x="1322615" y="3451889"/>
            <a:ext cx="2818077" cy="915411"/>
          </a:xfrm>
          <a:prstGeom prst="rect">
            <a:avLst/>
          </a:prstGeom>
          <a:noFill/>
          <a:ln>
            <a:noFill/>
          </a:ln>
        </p:spPr>
        <p:txBody>
          <a:bodyPr spcFirstLastPara="1" wrap="square" lIns="68569" tIns="34275" rIns="68569" bIns="34275" anchor="t" anchorCtr="0">
            <a:noAutofit/>
          </a:bodyPr>
          <a:lstStyle/>
          <a:p>
            <a:pPr marL="214313" indent="-214313">
              <a:buClr>
                <a:srgbClr val="5E6771"/>
              </a:buClr>
              <a:buSzPts val="1400"/>
              <a:buFont typeface="Arial"/>
              <a:buChar char="•"/>
            </a:pPr>
            <a:r>
              <a:rPr lang="en-US" sz="1050" dirty="0">
                <a:solidFill>
                  <a:srgbClr val="5E6771"/>
                </a:solidFill>
                <a:latin typeface="DM Sans" panose="020B0604020202020204" charset="0"/>
              </a:rPr>
              <a:t>Reporting </a:t>
            </a:r>
            <a:r>
              <a:rPr lang="en-US" sz="1050" dirty="0" err="1">
                <a:solidFill>
                  <a:srgbClr val="5E6771"/>
                </a:solidFill>
                <a:latin typeface="DM Sans" panose="020B0604020202020204" charset="0"/>
              </a:rPr>
              <a:t>opérationnel</a:t>
            </a:r>
            <a:endParaRPr sz="1050" dirty="0">
              <a:latin typeface="DM Sans" panose="020B0604020202020204" charset="0"/>
            </a:endParaRPr>
          </a:p>
          <a:p>
            <a:pPr marL="214313" indent="-214313">
              <a:spcBef>
                <a:spcPts val="450"/>
              </a:spcBef>
              <a:buClr>
                <a:srgbClr val="5E6771"/>
              </a:buClr>
              <a:buSzPts val="1400"/>
              <a:buFont typeface="Arial"/>
              <a:buChar char="•"/>
            </a:pPr>
            <a:r>
              <a:rPr lang="en-US" sz="1050" dirty="0" err="1">
                <a:solidFill>
                  <a:srgbClr val="5E6771"/>
                </a:solidFill>
                <a:latin typeface="DM Sans" panose="020B0604020202020204" charset="0"/>
              </a:rPr>
              <a:t>Analyse</a:t>
            </a:r>
            <a:r>
              <a:rPr lang="en-US" sz="1050" dirty="0">
                <a:solidFill>
                  <a:srgbClr val="5E6771"/>
                </a:solidFill>
                <a:latin typeface="DM Sans" panose="020B0604020202020204" charset="0"/>
              </a:rPr>
              <a:t> </a:t>
            </a:r>
            <a:r>
              <a:rPr lang="en-US" sz="1050" dirty="0" err="1">
                <a:solidFill>
                  <a:srgbClr val="5E6771"/>
                </a:solidFill>
                <a:latin typeface="DM Sans" panose="020B0604020202020204" charset="0"/>
              </a:rPr>
              <a:t>avancée</a:t>
            </a:r>
            <a:endParaRPr sz="1050" dirty="0">
              <a:latin typeface="DM Sans" panose="020B0604020202020204" charset="0"/>
            </a:endParaRPr>
          </a:p>
          <a:p>
            <a:pPr marL="214313" indent="-214313">
              <a:spcBef>
                <a:spcPts val="450"/>
              </a:spcBef>
              <a:buClr>
                <a:srgbClr val="5E6771"/>
              </a:buClr>
              <a:buSzPts val="1400"/>
              <a:buFont typeface="Arial"/>
              <a:buChar char="•"/>
            </a:pPr>
            <a:r>
              <a:rPr lang="en-US" sz="1050" dirty="0">
                <a:solidFill>
                  <a:srgbClr val="5E6771"/>
                </a:solidFill>
                <a:latin typeface="DM Sans" panose="020B0604020202020204" charset="0"/>
              </a:rPr>
              <a:t>Nouvelles applications</a:t>
            </a:r>
            <a:endParaRPr sz="1050" dirty="0">
              <a:latin typeface="DM Sans" panose="020B0604020202020204" charset="0"/>
            </a:endParaRPr>
          </a:p>
          <a:p>
            <a:pPr marL="214313" indent="-214313">
              <a:spcBef>
                <a:spcPts val="450"/>
              </a:spcBef>
              <a:buClr>
                <a:srgbClr val="5E6771"/>
              </a:buClr>
              <a:buSzPts val="1400"/>
              <a:buFont typeface="Arial"/>
              <a:buChar char="•"/>
            </a:pPr>
            <a:r>
              <a:rPr lang="en-US" sz="1050" dirty="0">
                <a:solidFill>
                  <a:srgbClr val="5E6771"/>
                </a:solidFill>
                <a:latin typeface="DM Sans" panose="020B0604020202020204" charset="0"/>
              </a:rPr>
              <a:t>Architecture </a:t>
            </a:r>
            <a:r>
              <a:rPr lang="en-US" sz="1050" dirty="0" err="1">
                <a:solidFill>
                  <a:srgbClr val="5E6771"/>
                </a:solidFill>
                <a:latin typeface="DM Sans" panose="020B0604020202020204" charset="0"/>
              </a:rPr>
              <a:t>événementielle</a:t>
            </a:r>
            <a:endParaRPr sz="1050" dirty="0">
              <a:latin typeface="DM Sans" panose="020B0604020202020204" charset="0"/>
            </a:endParaRPr>
          </a:p>
        </p:txBody>
      </p:sp>
      <p:pic>
        <p:nvPicPr>
          <p:cNvPr id="8" name="Google Shape;157;p2">
            <a:extLst>
              <a:ext uri="{FF2B5EF4-FFF2-40B4-BE49-F238E27FC236}">
                <a16:creationId xmlns:a16="http://schemas.microsoft.com/office/drawing/2014/main" id="{4411DE01-B8C7-41BD-B777-B88E5D517456}"/>
              </a:ext>
            </a:extLst>
          </p:cNvPr>
          <p:cNvPicPr preferRelativeResize="0"/>
          <p:nvPr/>
        </p:nvPicPr>
        <p:blipFill rotWithShape="1">
          <a:blip r:embed="rId4">
            <a:alphaModFix/>
          </a:blip>
          <a:srcRect/>
          <a:stretch/>
        </p:blipFill>
        <p:spPr>
          <a:xfrm>
            <a:off x="6152956" y="4282953"/>
            <a:ext cx="761748" cy="785930"/>
          </a:xfrm>
          <a:prstGeom prst="rect">
            <a:avLst/>
          </a:prstGeom>
          <a:noFill/>
          <a:ln>
            <a:noFill/>
          </a:ln>
        </p:spPr>
      </p:pic>
      <p:pic>
        <p:nvPicPr>
          <p:cNvPr id="9" name="Google Shape;158;p2" descr="Logo, company name&#10;&#10;Description automatically generated">
            <a:extLst>
              <a:ext uri="{FF2B5EF4-FFF2-40B4-BE49-F238E27FC236}">
                <a16:creationId xmlns:a16="http://schemas.microsoft.com/office/drawing/2014/main" id="{97EE208D-6EA8-40A8-93C3-06639B5D29CA}"/>
              </a:ext>
            </a:extLst>
          </p:cNvPr>
          <p:cNvPicPr preferRelativeResize="0"/>
          <p:nvPr/>
        </p:nvPicPr>
        <p:blipFill rotWithShape="1">
          <a:blip r:embed="rId5">
            <a:alphaModFix/>
          </a:blip>
          <a:srcRect/>
          <a:stretch/>
        </p:blipFill>
        <p:spPr>
          <a:xfrm>
            <a:off x="7323977" y="4271653"/>
            <a:ext cx="1421747" cy="853049"/>
          </a:xfrm>
          <a:prstGeom prst="rect">
            <a:avLst/>
          </a:prstGeom>
          <a:noFill/>
          <a:ln>
            <a:noFill/>
          </a:ln>
        </p:spPr>
      </p:pic>
      <p:pic>
        <p:nvPicPr>
          <p:cNvPr id="10" name="Google Shape;159;p2">
            <a:extLst>
              <a:ext uri="{FF2B5EF4-FFF2-40B4-BE49-F238E27FC236}">
                <a16:creationId xmlns:a16="http://schemas.microsoft.com/office/drawing/2014/main" id="{A119A8D4-2E09-440A-A537-41754B4DCDC4}"/>
              </a:ext>
            </a:extLst>
          </p:cNvPr>
          <p:cNvPicPr preferRelativeResize="0"/>
          <p:nvPr/>
        </p:nvPicPr>
        <p:blipFill rotWithShape="1">
          <a:blip r:embed="rId6">
            <a:alphaModFix/>
          </a:blip>
          <a:srcRect/>
          <a:stretch/>
        </p:blipFill>
        <p:spPr>
          <a:xfrm>
            <a:off x="4236105" y="4527591"/>
            <a:ext cx="1447960" cy="3330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6"/>
          <p:cNvPicPr preferRelativeResize="0"/>
          <p:nvPr/>
        </p:nvPicPr>
        <p:blipFill rotWithShape="1">
          <a:blip r:embed="rId3">
            <a:alphaModFix/>
          </a:blip>
          <a:srcRect/>
          <a:stretch/>
        </p:blipFill>
        <p:spPr>
          <a:xfrm>
            <a:off x="0" y="4"/>
            <a:ext cx="9144000" cy="5143496"/>
          </a:xfrm>
          <a:prstGeom prst="rect">
            <a:avLst/>
          </a:prstGeom>
          <a:noFill/>
          <a:ln>
            <a:noFill/>
          </a:ln>
          <a:effectLst>
            <a:outerShdw blurRad="889000" algn="ctr" rotWithShape="0">
              <a:srgbClr val="051648">
                <a:alpha val="20000"/>
              </a:srgbClr>
            </a:outerShdw>
          </a:effectLst>
        </p:spPr>
      </p:pic>
      <p:grpSp>
        <p:nvGrpSpPr>
          <p:cNvPr id="264" name="Google Shape;264;p6"/>
          <p:cNvGrpSpPr/>
          <p:nvPr/>
        </p:nvGrpSpPr>
        <p:grpSpPr>
          <a:xfrm>
            <a:off x="-120209" y="560299"/>
            <a:ext cx="4092980" cy="4092980"/>
            <a:chOff x="-457336" y="189913"/>
            <a:chExt cx="5943600" cy="5943600"/>
          </a:xfrm>
        </p:grpSpPr>
        <p:sp>
          <p:nvSpPr>
            <p:cNvPr id="265" name="Google Shape;265;p6"/>
            <p:cNvSpPr/>
            <p:nvPr/>
          </p:nvSpPr>
          <p:spPr>
            <a:xfrm>
              <a:off x="-457336" y="189913"/>
              <a:ext cx="5943600" cy="5943600"/>
            </a:xfrm>
            <a:prstGeom prst="ellipse">
              <a:avLst/>
            </a:prstGeom>
            <a:gradFill>
              <a:gsLst>
                <a:gs pos="0">
                  <a:srgbClr val="DFE4EE"/>
                </a:gs>
                <a:gs pos="68000">
                  <a:schemeClr val="lt1"/>
                </a:gs>
                <a:gs pos="100000">
                  <a:schemeClr val="lt1"/>
                </a:gs>
              </a:gsLst>
              <a:path path="circle">
                <a:fillToRect l="100000" t="100000"/>
              </a:path>
              <a:tileRect r="-100000" b="-100000"/>
            </a:gradFill>
            <a:ln>
              <a:noFill/>
            </a:ln>
          </p:spPr>
          <p:txBody>
            <a:bodyPr spcFirstLastPara="1" wrap="square" lIns="68569" tIns="34275" rIns="68569" bIns="34275" anchor="ctr" anchorCtr="0">
              <a:noAutofit/>
            </a:bodyPr>
            <a:lstStyle/>
            <a:p>
              <a:pPr algn="ctr"/>
              <a:endParaRPr sz="1350">
                <a:solidFill>
                  <a:schemeClr val="lt1"/>
                </a:solidFill>
                <a:latin typeface="DM Sans" panose="020B0604020202020204" charset="0"/>
              </a:endParaRPr>
            </a:p>
          </p:txBody>
        </p:sp>
        <p:sp>
          <p:nvSpPr>
            <p:cNvPr id="266" name="Google Shape;266;p6"/>
            <p:cNvSpPr/>
            <p:nvPr/>
          </p:nvSpPr>
          <p:spPr>
            <a:xfrm>
              <a:off x="2958287" y="606320"/>
              <a:ext cx="2522221" cy="5490488"/>
            </a:xfrm>
            <a:custGeom>
              <a:avLst/>
              <a:gdLst/>
              <a:ahLst/>
              <a:cxnLst/>
              <a:rect l="l" t="t" r="r" b="b"/>
              <a:pathLst>
                <a:path w="2522221" h="5490488" extrusionOk="0">
                  <a:moveTo>
                    <a:pt x="528331" y="5326554"/>
                  </a:moveTo>
                  <a:cubicBezTo>
                    <a:pt x="539437" y="5326554"/>
                    <a:pt x="549590" y="5330996"/>
                    <a:pt x="556967" y="5338294"/>
                  </a:cubicBezTo>
                  <a:lnTo>
                    <a:pt x="561450" y="5349099"/>
                  </a:lnTo>
                  <a:lnTo>
                    <a:pt x="490953" y="5374901"/>
                  </a:lnTo>
                  <a:lnTo>
                    <a:pt x="487718" y="5367168"/>
                  </a:lnTo>
                  <a:cubicBezTo>
                    <a:pt x="487718" y="5344957"/>
                    <a:pt x="505486" y="5326554"/>
                    <a:pt x="528331" y="5326554"/>
                  </a:cubicBezTo>
                  <a:close/>
                  <a:moveTo>
                    <a:pt x="1118502" y="4960397"/>
                  </a:moveTo>
                  <a:cubicBezTo>
                    <a:pt x="1140713" y="4960397"/>
                    <a:pt x="1159116" y="4978166"/>
                    <a:pt x="1159116" y="5001010"/>
                  </a:cubicBezTo>
                  <a:cubicBezTo>
                    <a:pt x="1159116" y="5012115"/>
                    <a:pt x="1154673" y="5022270"/>
                    <a:pt x="1147375" y="5029646"/>
                  </a:cubicBezTo>
                  <a:lnTo>
                    <a:pt x="1129290" y="5037149"/>
                  </a:lnTo>
                  <a:lnTo>
                    <a:pt x="1129290" y="5073390"/>
                  </a:lnTo>
                  <a:lnTo>
                    <a:pt x="1108348" y="5086113"/>
                  </a:lnTo>
                  <a:lnTo>
                    <a:pt x="1108348" y="5037377"/>
                  </a:lnTo>
                  <a:lnTo>
                    <a:pt x="1089866" y="5029646"/>
                  </a:lnTo>
                  <a:cubicBezTo>
                    <a:pt x="1082489" y="5022270"/>
                    <a:pt x="1077888" y="5012115"/>
                    <a:pt x="1077888" y="5001010"/>
                  </a:cubicBezTo>
                  <a:cubicBezTo>
                    <a:pt x="1077888" y="4978798"/>
                    <a:pt x="1095656" y="4960397"/>
                    <a:pt x="1118502" y="4960397"/>
                  </a:cubicBezTo>
                  <a:close/>
                  <a:moveTo>
                    <a:pt x="1033467" y="4960397"/>
                  </a:moveTo>
                  <a:cubicBezTo>
                    <a:pt x="1055678" y="4960397"/>
                    <a:pt x="1074081" y="4978164"/>
                    <a:pt x="1074081" y="5001009"/>
                  </a:cubicBezTo>
                  <a:cubicBezTo>
                    <a:pt x="1074081" y="5012115"/>
                    <a:pt x="1069639" y="5022270"/>
                    <a:pt x="1062341" y="5029646"/>
                  </a:cubicBezTo>
                  <a:lnTo>
                    <a:pt x="1041082" y="5038465"/>
                  </a:lnTo>
                  <a:lnTo>
                    <a:pt x="1041082" y="5126978"/>
                  </a:lnTo>
                  <a:lnTo>
                    <a:pt x="1020141" y="5139700"/>
                  </a:lnTo>
                  <a:lnTo>
                    <a:pt x="1020141" y="5036096"/>
                  </a:lnTo>
                  <a:lnTo>
                    <a:pt x="1004592" y="5029646"/>
                  </a:lnTo>
                  <a:cubicBezTo>
                    <a:pt x="997295" y="5022270"/>
                    <a:pt x="992853" y="5012115"/>
                    <a:pt x="992853" y="5001009"/>
                  </a:cubicBezTo>
                  <a:cubicBezTo>
                    <a:pt x="992853" y="4978798"/>
                    <a:pt x="1010622" y="4960397"/>
                    <a:pt x="1033467" y="4960397"/>
                  </a:cubicBezTo>
                  <a:close/>
                  <a:moveTo>
                    <a:pt x="851973" y="4960397"/>
                  </a:moveTo>
                  <a:cubicBezTo>
                    <a:pt x="874184" y="4960397"/>
                    <a:pt x="892587" y="4978164"/>
                    <a:pt x="892587" y="5001009"/>
                  </a:cubicBezTo>
                  <a:cubicBezTo>
                    <a:pt x="892587" y="5012114"/>
                    <a:pt x="888145" y="5022270"/>
                    <a:pt x="880847" y="5029646"/>
                  </a:cubicBezTo>
                  <a:lnTo>
                    <a:pt x="862356" y="5037316"/>
                  </a:lnTo>
                  <a:lnTo>
                    <a:pt x="862108" y="5221795"/>
                  </a:lnTo>
                  <a:lnTo>
                    <a:pt x="841153" y="5231889"/>
                  </a:lnTo>
                  <a:lnTo>
                    <a:pt x="841414" y="5037243"/>
                  </a:lnTo>
                  <a:lnTo>
                    <a:pt x="823099" y="5029646"/>
                  </a:lnTo>
                  <a:cubicBezTo>
                    <a:pt x="815802" y="5022270"/>
                    <a:pt x="811359" y="5012114"/>
                    <a:pt x="811359" y="5001009"/>
                  </a:cubicBezTo>
                  <a:cubicBezTo>
                    <a:pt x="811359" y="4978798"/>
                    <a:pt x="829128" y="4960397"/>
                    <a:pt x="851973" y="4960397"/>
                  </a:cubicBezTo>
                  <a:close/>
                  <a:moveTo>
                    <a:pt x="764400" y="4960397"/>
                  </a:moveTo>
                  <a:cubicBezTo>
                    <a:pt x="786611" y="4960397"/>
                    <a:pt x="805014" y="4978164"/>
                    <a:pt x="805014" y="5001009"/>
                  </a:cubicBezTo>
                  <a:cubicBezTo>
                    <a:pt x="805014" y="5012114"/>
                    <a:pt x="800571" y="5022269"/>
                    <a:pt x="793273" y="5029646"/>
                  </a:cubicBezTo>
                  <a:lnTo>
                    <a:pt x="773919" y="5037675"/>
                  </a:lnTo>
                  <a:lnTo>
                    <a:pt x="773919" y="5264277"/>
                  </a:lnTo>
                  <a:lnTo>
                    <a:pt x="752977" y="5274366"/>
                  </a:lnTo>
                  <a:lnTo>
                    <a:pt x="752977" y="5036885"/>
                  </a:lnTo>
                  <a:lnTo>
                    <a:pt x="735525" y="5029646"/>
                  </a:lnTo>
                  <a:cubicBezTo>
                    <a:pt x="728228" y="5022269"/>
                    <a:pt x="723786" y="5012114"/>
                    <a:pt x="723786" y="5001009"/>
                  </a:cubicBezTo>
                  <a:cubicBezTo>
                    <a:pt x="723786" y="4978798"/>
                    <a:pt x="741554" y="4960397"/>
                    <a:pt x="764400" y="4960397"/>
                  </a:cubicBezTo>
                  <a:close/>
                  <a:moveTo>
                    <a:pt x="681268" y="4960396"/>
                  </a:moveTo>
                  <a:cubicBezTo>
                    <a:pt x="704114" y="4960396"/>
                    <a:pt x="721882" y="4978164"/>
                    <a:pt x="721882" y="5001009"/>
                  </a:cubicBezTo>
                  <a:cubicBezTo>
                    <a:pt x="721882" y="5012114"/>
                    <a:pt x="717440" y="5022269"/>
                    <a:pt x="710142" y="5029646"/>
                  </a:cubicBezTo>
                  <a:lnTo>
                    <a:pt x="685075" y="5040044"/>
                  </a:lnTo>
                  <a:lnTo>
                    <a:pt x="685075" y="5303852"/>
                  </a:lnTo>
                  <a:lnTo>
                    <a:pt x="664133" y="5311517"/>
                  </a:lnTo>
                  <a:lnTo>
                    <a:pt x="664133" y="5034515"/>
                  </a:lnTo>
                  <a:lnTo>
                    <a:pt x="652394" y="5029646"/>
                  </a:lnTo>
                  <a:cubicBezTo>
                    <a:pt x="645097" y="5022269"/>
                    <a:pt x="640654" y="5012114"/>
                    <a:pt x="640654" y="5001009"/>
                  </a:cubicBezTo>
                  <a:cubicBezTo>
                    <a:pt x="640654" y="4978798"/>
                    <a:pt x="658423" y="4960396"/>
                    <a:pt x="681268" y="4960396"/>
                  </a:cubicBezTo>
                  <a:close/>
                  <a:moveTo>
                    <a:pt x="593694" y="4960396"/>
                  </a:moveTo>
                  <a:cubicBezTo>
                    <a:pt x="615905" y="4960396"/>
                    <a:pt x="634308" y="4978164"/>
                    <a:pt x="634308" y="5001009"/>
                  </a:cubicBezTo>
                  <a:cubicBezTo>
                    <a:pt x="634308" y="5012114"/>
                    <a:pt x="629866" y="5022269"/>
                    <a:pt x="622568" y="5029646"/>
                  </a:cubicBezTo>
                  <a:lnTo>
                    <a:pt x="603848" y="5037412"/>
                  </a:lnTo>
                  <a:lnTo>
                    <a:pt x="603848" y="5333581"/>
                  </a:lnTo>
                  <a:lnTo>
                    <a:pt x="582906" y="5341246"/>
                  </a:lnTo>
                  <a:lnTo>
                    <a:pt x="582906" y="5037148"/>
                  </a:lnTo>
                  <a:lnTo>
                    <a:pt x="564820" y="5029646"/>
                  </a:lnTo>
                  <a:cubicBezTo>
                    <a:pt x="557523" y="5022269"/>
                    <a:pt x="553080" y="5012114"/>
                    <a:pt x="553080" y="5001009"/>
                  </a:cubicBezTo>
                  <a:cubicBezTo>
                    <a:pt x="553080" y="4978798"/>
                    <a:pt x="570849" y="4960396"/>
                    <a:pt x="593694" y="4960396"/>
                  </a:cubicBezTo>
                  <a:close/>
                  <a:moveTo>
                    <a:pt x="938913" y="4960393"/>
                  </a:moveTo>
                  <a:cubicBezTo>
                    <a:pt x="961124" y="4960393"/>
                    <a:pt x="979527" y="4978159"/>
                    <a:pt x="979527" y="5001006"/>
                  </a:cubicBezTo>
                  <a:cubicBezTo>
                    <a:pt x="979527" y="5012111"/>
                    <a:pt x="975084" y="5022266"/>
                    <a:pt x="967786" y="5029641"/>
                  </a:cubicBezTo>
                  <a:lnTo>
                    <a:pt x="951605" y="5036355"/>
                  </a:lnTo>
                  <a:lnTo>
                    <a:pt x="951605" y="5178682"/>
                  </a:lnTo>
                  <a:lnTo>
                    <a:pt x="930662" y="5188770"/>
                  </a:lnTo>
                  <a:lnTo>
                    <a:pt x="930662" y="5038168"/>
                  </a:lnTo>
                  <a:lnTo>
                    <a:pt x="910276" y="5029641"/>
                  </a:lnTo>
                  <a:cubicBezTo>
                    <a:pt x="902900" y="5022266"/>
                    <a:pt x="898299" y="5012111"/>
                    <a:pt x="898299" y="5001006"/>
                  </a:cubicBezTo>
                  <a:cubicBezTo>
                    <a:pt x="898299" y="4978795"/>
                    <a:pt x="916067" y="4960393"/>
                    <a:pt x="938913" y="4960393"/>
                  </a:cubicBezTo>
                  <a:close/>
                  <a:moveTo>
                    <a:pt x="807768" y="4797293"/>
                  </a:moveTo>
                  <a:cubicBezTo>
                    <a:pt x="830192" y="4796736"/>
                    <a:pt x="848824" y="4814459"/>
                    <a:pt x="849384" y="4836884"/>
                  </a:cubicBezTo>
                  <a:cubicBezTo>
                    <a:pt x="849945" y="4859308"/>
                    <a:pt x="832221" y="4877938"/>
                    <a:pt x="809797" y="4878499"/>
                  </a:cubicBezTo>
                  <a:cubicBezTo>
                    <a:pt x="798585" y="4878780"/>
                    <a:pt x="788321" y="4874487"/>
                    <a:pt x="780790" y="4867322"/>
                  </a:cubicBezTo>
                  <a:lnTo>
                    <a:pt x="773388" y="4850648"/>
                  </a:lnTo>
                  <a:lnTo>
                    <a:pt x="502947" y="4852524"/>
                  </a:lnTo>
                  <a:lnTo>
                    <a:pt x="502947" y="5250396"/>
                  </a:lnTo>
                  <a:lnTo>
                    <a:pt x="418547" y="5334795"/>
                  </a:lnTo>
                  <a:lnTo>
                    <a:pt x="317238" y="5425126"/>
                  </a:lnTo>
                  <a:lnTo>
                    <a:pt x="272714" y="5436575"/>
                  </a:lnTo>
                  <a:lnTo>
                    <a:pt x="404586" y="5318932"/>
                  </a:lnTo>
                  <a:lnTo>
                    <a:pt x="482005" y="5241512"/>
                  </a:lnTo>
                  <a:lnTo>
                    <a:pt x="482005" y="4831581"/>
                  </a:lnTo>
                  <a:lnTo>
                    <a:pt x="771726" y="4829709"/>
                  </a:lnTo>
                  <a:lnTo>
                    <a:pt x="779355" y="4809901"/>
                  </a:lnTo>
                  <a:cubicBezTo>
                    <a:pt x="786519" y="4802372"/>
                    <a:pt x="796556" y="4797577"/>
                    <a:pt x="807768" y="4797293"/>
                  </a:cubicBezTo>
                  <a:close/>
                  <a:moveTo>
                    <a:pt x="927490" y="4713549"/>
                  </a:moveTo>
                  <a:cubicBezTo>
                    <a:pt x="900202" y="4713549"/>
                    <a:pt x="877358" y="4735760"/>
                    <a:pt x="877358" y="4763682"/>
                  </a:cubicBezTo>
                  <a:cubicBezTo>
                    <a:pt x="877991" y="4790970"/>
                    <a:pt x="900202" y="4813817"/>
                    <a:pt x="927490" y="4813817"/>
                  </a:cubicBezTo>
                  <a:cubicBezTo>
                    <a:pt x="954777" y="4813817"/>
                    <a:pt x="977623" y="4791606"/>
                    <a:pt x="977623" y="4763682"/>
                  </a:cubicBezTo>
                  <a:cubicBezTo>
                    <a:pt x="977623" y="4736394"/>
                    <a:pt x="955412" y="4713549"/>
                    <a:pt x="927490" y="4713549"/>
                  </a:cubicBezTo>
                  <a:close/>
                  <a:moveTo>
                    <a:pt x="927490" y="4692607"/>
                  </a:moveTo>
                  <a:cubicBezTo>
                    <a:pt x="966835" y="4692607"/>
                    <a:pt x="998564" y="4724336"/>
                    <a:pt x="998564" y="4763682"/>
                  </a:cubicBezTo>
                  <a:cubicBezTo>
                    <a:pt x="998564" y="4803027"/>
                    <a:pt x="966835" y="4834757"/>
                    <a:pt x="927490" y="4834757"/>
                  </a:cubicBezTo>
                  <a:cubicBezTo>
                    <a:pt x="897981" y="4834757"/>
                    <a:pt x="872756" y="4816909"/>
                    <a:pt x="861988" y="4791387"/>
                  </a:cubicBezTo>
                  <a:lnTo>
                    <a:pt x="858074" y="4771926"/>
                  </a:lnTo>
                  <a:lnTo>
                    <a:pt x="402047" y="4771926"/>
                  </a:lnTo>
                  <a:lnTo>
                    <a:pt x="402047" y="5251031"/>
                  </a:lnTo>
                  <a:lnTo>
                    <a:pt x="167815" y="5463547"/>
                  </a:lnTo>
                  <a:lnTo>
                    <a:pt x="155099" y="5466817"/>
                  </a:lnTo>
                  <a:lnTo>
                    <a:pt x="128266" y="5470912"/>
                  </a:lnTo>
                  <a:lnTo>
                    <a:pt x="381106" y="5241512"/>
                  </a:lnTo>
                  <a:lnTo>
                    <a:pt x="381106" y="4750985"/>
                  </a:lnTo>
                  <a:lnTo>
                    <a:pt x="859011" y="4750985"/>
                  </a:lnTo>
                  <a:lnTo>
                    <a:pt x="862077" y="4735978"/>
                  </a:lnTo>
                  <a:cubicBezTo>
                    <a:pt x="872994" y="4710455"/>
                    <a:pt x="898457" y="4692607"/>
                    <a:pt x="927490" y="4692607"/>
                  </a:cubicBezTo>
                  <a:close/>
                  <a:moveTo>
                    <a:pt x="813263" y="4638028"/>
                  </a:moveTo>
                  <a:cubicBezTo>
                    <a:pt x="835474" y="4638028"/>
                    <a:pt x="853877" y="4655797"/>
                    <a:pt x="853877" y="4678643"/>
                  </a:cubicBezTo>
                  <a:cubicBezTo>
                    <a:pt x="853877" y="4700854"/>
                    <a:pt x="836108" y="4719257"/>
                    <a:pt x="813263" y="4719257"/>
                  </a:cubicBezTo>
                  <a:cubicBezTo>
                    <a:pt x="802157" y="4718939"/>
                    <a:pt x="792004" y="4714338"/>
                    <a:pt x="784626" y="4707041"/>
                  </a:cubicBezTo>
                  <a:lnTo>
                    <a:pt x="773001" y="4679478"/>
                  </a:lnTo>
                  <a:lnTo>
                    <a:pt x="773283" y="4688793"/>
                  </a:lnTo>
                  <a:lnTo>
                    <a:pt x="321453" y="4691330"/>
                  </a:lnTo>
                  <a:lnTo>
                    <a:pt x="321453" y="5230724"/>
                  </a:lnTo>
                  <a:lnTo>
                    <a:pt x="317645" y="5233897"/>
                  </a:lnTo>
                  <a:lnTo>
                    <a:pt x="38435" y="5484622"/>
                  </a:lnTo>
                  <a:lnTo>
                    <a:pt x="0" y="5490488"/>
                  </a:lnTo>
                  <a:lnTo>
                    <a:pt x="299878" y="5221204"/>
                  </a:lnTo>
                  <a:lnTo>
                    <a:pt x="299878" y="4670390"/>
                  </a:lnTo>
                  <a:lnTo>
                    <a:pt x="772649" y="4667849"/>
                  </a:lnTo>
                  <a:lnTo>
                    <a:pt x="772953" y="4677900"/>
                  </a:lnTo>
                  <a:lnTo>
                    <a:pt x="784388" y="4650006"/>
                  </a:lnTo>
                  <a:cubicBezTo>
                    <a:pt x="791686" y="4642629"/>
                    <a:pt x="801840" y="4638028"/>
                    <a:pt x="813263" y="4638028"/>
                  </a:cubicBezTo>
                  <a:close/>
                  <a:moveTo>
                    <a:pt x="1663617" y="4478737"/>
                  </a:moveTo>
                  <a:cubicBezTo>
                    <a:pt x="1685828" y="4478737"/>
                    <a:pt x="1704231" y="4496506"/>
                    <a:pt x="1704231" y="4519352"/>
                  </a:cubicBezTo>
                  <a:lnTo>
                    <a:pt x="1696852" y="4537350"/>
                  </a:lnTo>
                  <a:lnTo>
                    <a:pt x="1733126" y="4573626"/>
                  </a:lnTo>
                  <a:lnTo>
                    <a:pt x="1718925" y="4589252"/>
                  </a:lnTo>
                  <a:lnTo>
                    <a:pt x="1682012" y="4552337"/>
                  </a:lnTo>
                  <a:lnTo>
                    <a:pt x="1663617" y="4559969"/>
                  </a:lnTo>
                  <a:cubicBezTo>
                    <a:pt x="1641406" y="4559334"/>
                    <a:pt x="1623003" y="4541563"/>
                    <a:pt x="1623003" y="4519352"/>
                  </a:cubicBezTo>
                  <a:cubicBezTo>
                    <a:pt x="1623003" y="4497140"/>
                    <a:pt x="1640772" y="4478737"/>
                    <a:pt x="1663617" y="4478737"/>
                  </a:cubicBezTo>
                  <a:close/>
                  <a:moveTo>
                    <a:pt x="1867630" y="4421306"/>
                  </a:moveTo>
                  <a:lnTo>
                    <a:pt x="1849363" y="4445734"/>
                  </a:lnTo>
                  <a:lnTo>
                    <a:pt x="1834957" y="4461584"/>
                  </a:lnTo>
                  <a:lnTo>
                    <a:pt x="1834957" y="4453980"/>
                  </a:lnTo>
                  <a:close/>
                  <a:moveTo>
                    <a:pt x="1562717" y="4266791"/>
                  </a:moveTo>
                  <a:cubicBezTo>
                    <a:pt x="1535429" y="4266791"/>
                    <a:pt x="1512584" y="4289001"/>
                    <a:pt x="1512584" y="4316924"/>
                  </a:cubicBezTo>
                  <a:cubicBezTo>
                    <a:pt x="1512584" y="4344847"/>
                    <a:pt x="1535429" y="4367058"/>
                    <a:pt x="1562717" y="4367058"/>
                  </a:cubicBezTo>
                  <a:cubicBezTo>
                    <a:pt x="1590005" y="4367058"/>
                    <a:pt x="1612849" y="4344847"/>
                    <a:pt x="1612849" y="4316924"/>
                  </a:cubicBezTo>
                  <a:cubicBezTo>
                    <a:pt x="1612849" y="4289636"/>
                    <a:pt x="1590639" y="4266791"/>
                    <a:pt x="1562717" y="4266791"/>
                  </a:cubicBezTo>
                  <a:close/>
                  <a:moveTo>
                    <a:pt x="1983514" y="4266336"/>
                  </a:moveTo>
                  <a:lnTo>
                    <a:pt x="1973489" y="4279742"/>
                  </a:lnTo>
                  <a:lnTo>
                    <a:pt x="1978057" y="4268600"/>
                  </a:lnTo>
                  <a:close/>
                  <a:moveTo>
                    <a:pt x="755515" y="4175400"/>
                  </a:moveTo>
                  <a:cubicBezTo>
                    <a:pt x="777726" y="4175400"/>
                    <a:pt x="796129" y="4193170"/>
                    <a:pt x="796129" y="4216017"/>
                  </a:cubicBezTo>
                  <a:lnTo>
                    <a:pt x="788096" y="4235608"/>
                  </a:lnTo>
                  <a:lnTo>
                    <a:pt x="1290476" y="4757323"/>
                  </a:lnTo>
                  <a:lnTo>
                    <a:pt x="1290476" y="4965265"/>
                  </a:lnTo>
                  <a:lnTo>
                    <a:pt x="1269535" y="4980924"/>
                  </a:lnTo>
                  <a:lnTo>
                    <a:pt x="1269535" y="4765577"/>
                  </a:lnTo>
                  <a:lnTo>
                    <a:pt x="772348" y="4249644"/>
                  </a:lnTo>
                  <a:lnTo>
                    <a:pt x="755515" y="4256626"/>
                  </a:lnTo>
                  <a:cubicBezTo>
                    <a:pt x="732669" y="4256626"/>
                    <a:pt x="714901" y="4238223"/>
                    <a:pt x="714901" y="4216017"/>
                  </a:cubicBezTo>
                  <a:cubicBezTo>
                    <a:pt x="714901" y="4193803"/>
                    <a:pt x="732669" y="4175400"/>
                    <a:pt x="755515" y="4175400"/>
                  </a:cubicBezTo>
                  <a:close/>
                  <a:moveTo>
                    <a:pt x="1845745" y="4034516"/>
                  </a:moveTo>
                  <a:cubicBezTo>
                    <a:pt x="1867956" y="4034516"/>
                    <a:pt x="1886359" y="4052286"/>
                    <a:pt x="1886359" y="4075133"/>
                  </a:cubicBezTo>
                  <a:cubicBezTo>
                    <a:pt x="1886359" y="4086240"/>
                    <a:pt x="1881917" y="4096392"/>
                    <a:pt x="1874619" y="4103771"/>
                  </a:cubicBezTo>
                  <a:lnTo>
                    <a:pt x="1855899" y="4111535"/>
                  </a:lnTo>
                  <a:lnTo>
                    <a:pt x="1855899" y="4316643"/>
                  </a:lnTo>
                  <a:lnTo>
                    <a:pt x="1874381" y="4324221"/>
                  </a:lnTo>
                  <a:cubicBezTo>
                    <a:pt x="1881758" y="4331520"/>
                    <a:pt x="1886359" y="4341672"/>
                    <a:pt x="1886359" y="4353095"/>
                  </a:cubicBezTo>
                  <a:cubicBezTo>
                    <a:pt x="1886359" y="4375306"/>
                    <a:pt x="1868591" y="4393711"/>
                    <a:pt x="1845745" y="4393711"/>
                  </a:cubicBezTo>
                  <a:cubicBezTo>
                    <a:pt x="1822900" y="4393711"/>
                    <a:pt x="1805131" y="4375306"/>
                    <a:pt x="1805131" y="4353095"/>
                  </a:cubicBezTo>
                  <a:cubicBezTo>
                    <a:pt x="1805131" y="4341990"/>
                    <a:pt x="1809574" y="4331836"/>
                    <a:pt x="1816870" y="4324460"/>
                  </a:cubicBezTo>
                  <a:lnTo>
                    <a:pt x="1834958" y="4316957"/>
                  </a:lnTo>
                  <a:lnTo>
                    <a:pt x="1834958" y="4111186"/>
                  </a:lnTo>
                  <a:lnTo>
                    <a:pt x="1816870" y="4103531"/>
                  </a:lnTo>
                  <a:cubicBezTo>
                    <a:pt x="1809574" y="4096235"/>
                    <a:pt x="1805131" y="4086240"/>
                    <a:pt x="1805131" y="4075133"/>
                  </a:cubicBezTo>
                  <a:cubicBezTo>
                    <a:pt x="1805131" y="4052922"/>
                    <a:pt x="1822900" y="4034516"/>
                    <a:pt x="1845745" y="4034516"/>
                  </a:cubicBezTo>
                  <a:close/>
                  <a:moveTo>
                    <a:pt x="997295" y="3883496"/>
                  </a:moveTo>
                  <a:cubicBezTo>
                    <a:pt x="970008" y="3883496"/>
                    <a:pt x="947163" y="3905709"/>
                    <a:pt x="947163" y="3933630"/>
                  </a:cubicBezTo>
                  <a:cubicBezTo>
                    <a:pt x="947163" y="3960918"/>
                    <a:pt x="970008" y="3983762"/>
                    <a:pt x="997295" y="3983762"/>
                  </a:cubicBezTo>
                  <a:cubicBezTo>
                    <a:pt x="1024582" y="3983762"/>
                    <a:pt x="1047429" y="3961551"/>
                    <a:pt x="1047429" y="3933630"/>
                  </a:cubicBezTo>
                  <a:cubicBezTo>
                    <a:pt x="1047429" y="3906343"/>
                    <a:pt x="1025218" y="3883496"/>
                    <a:pt x="997295" y="3883496"/>
                  </a:cubicBezTo>
                  <a:close/>
                  <a:moveTo>
                    <a:pt x="1764517" y="3863189"/>
                  </a:moveTo>
                  <a:cubicBezTo>
                    <a:pt x="1737229" y="3863189"/>
                    <a:pt x="1714384" y="3885399"/>
                    <a:pt x="1714384" y="3913322"/>
                  </a:cubicBezTo>
                  <a:cubicBezTo>
                    <a:pt x="1714384" y="3940611"/>
                    <a:pt x="1737229" y="3963455"/>
                    <a:pt x="1764517" y="3963455"/>
                  </a:cubicBezTo>
                  <a:cubicBezTo>
                    <a:pt x="1791805" y="3963455"/>
                    <a:pt x="1814650" y="3941244"/>
                    <a:pt x="1814650" y="3913322"/>
                  </a:cubicBezTo>
                  <a:cubicBezTo>
                    <a:pt x="1814650" y="3886036"/>
                    <a:pt x="1792439" y="3863189"/>
                    <a:pt x="1764517" y="3863189"/>
                  </a:cubicBezTo>
                  <a:close/>
                  <a:moveTo>
                    <a:pt x="997295" y="3862556"/>
                  </a:moveTo>
                  <a:cubicBezTo>
                    <a:pt x="1036641" y="3862556"/>
                    <a:pt x="1068370" y="3894284"/>
                    <a:pt x="1068370" y="3933630"/>
                  </a:cubicBezTo>
                  <a:cubicBezTo>
                    <a:pt x="1068370" y="3943465"/>
                    <a:pt x="1066387" y="3952828"/>
                    <a:pt x="1062797" y="3961334"/>
                  </a:cubicBezTo>
                  <a:lnTo>
                    <a:pt x="1053311" y="3975422"/>
                  </a:lnTo>
                  <a:lnTo>
                    <a:pt x="1351398" y="4313093"/>
                  </a:lnTo>
                  <a:lnTo>
                    <a:pt x="1351398" y="4919708"/>
                  </a:lnTo>
                  <a:lnTo>
                    <a:pt x="1329821" y="4935843"/>
                  </a:lnTo>
                  <a:lnTo>
                    <a:pt x="1329821" y="4321344"/>
                  </a:lnTo>
                  <a:lnTo>
                    <a:pt x="1036615" y="3988456"/>
                  </a:lnTo>
                  <a:lnTo>
                    <a:pt x="997295" y="4004704"/>
                  </a:lnTo>
                  <a:cubicBezTo>
                    <a:pt x="957950" y="4004704"/>
                    <a:pt x="926221" y="3972974"/>
                    <a:pt x="926221" y="3933630"/>
                  </a:cubicBezTo>
                  <a:cubicBezTo>
                    <a:pt x="926221" y="3894284"/>
                    <a:pt x="957950" y="3862556"/>
                    <a:pt x="997295" y="3862556"/>
                  </a:cubicBezTo>
                  <a:close/>
                  <a:moveTo>
                    <a:pt x="1764517" y="3842248"/>
                  </a:moveTo>
                  <a:cubicBezTo>
                    <a:pt x="1803862" y="3842248"/>
                    <a:pt x="1835591" y="3873976"/>
                    <a:pt x="1835591" y="3913322"/>
                  </a:cubicBezTo>
                  <a:cubicBezTo>
                    <a:pt x="1835591" y="3932996"/>
                    <a:pt x="1827659" y="3950763"/>
                    <a:pt x="1814809" y="3963615"/>
                  </a:cubicBezTo>
                  <a:lnTo>
                    <a:pt x="1775305" y="3979938"/>
                  </a:lnTo>
                  <a:lnTo>
                    <a:pt x="1775305" y="4527218"/>
                  </a:lnTo>
                  <a:lnTo>
                    <a:pt x="1766967" y="4536392"/>
                  </a:lnTo>
                  <a:lnTo>
                    <a:pt x="1602248" y="4371662"/>
                  </a:lnTo>
                  <a:lnTo>
                    <a:pt x="1562717" y="4387999"/>
                  </a:lnTo>
                  <a:cubicBezTo>
                    <a:pt x="1523372" y="4387999"/>
                    <a:pt x="1491643" y="4356269"/>
                    <a:pt x="1491643" y="4316924"/>
                  </a:cubicBezTo>
                  <a:cubicBezTo>
                    <a:pt x="1491643" y="4278213"/>
                    <a:pt x="1523372" y="4245849"/>
                    <a:pt x="1562717" y="4245849"/>
                  </a:cubicBezTo>
                  <a:cubicBezTo>
                    <a:pt x="1602062" y="4245849"/>
                    <a:pt x="1633791" y="4277579"/>
                    <a:pt x="1633791" y="4316924"/>
                  </a:cubicBezTo>
                  <a:cubicBezTo>
                    <a:pt x="1633791" y="4326761"/>
                    <a:pt x="1631808" y="4336121"/>
                    <a:pt x="1628219" y="4344627"/>
                  </a:cubicBezTo>
                  <a:lnTo>
                    <a:pt x="1618891" y="4358481"/>
                  </a:lnTo>
                  <a:lnTo>
                    <a:pt x="1754364" y="4493959"/>
                  </a:lnTo>
                  <a:lnTo>
                    <a:pt x="1754364" y="3980203"/>
                  </a:lnTo>
                  <a:lnTo>
                    <a:pt x="1714225" y="3963615"/>
                  </a:lnTo>
                  <a:cubicBezTo>
                    <a:pt x="1701375" y="3950763"/>
                    <a:pt x="1693443" y="3932996"/>
                    <a:pt x="1693443" y="3913322"/>
                  </a:cubicBezTo>
                  <a:cubicBezTo>
                    <a:pt x="1693443" y="3873976"/>
                    <a:pt x="1725172" y="3842248"/>
                    <a:pt x="1764517" y="3842248"/>
                  </a:cubicBezTo>
                  <a:close/>
                  <a:moveTo>
                    <a:pt x="1159116" y="3802269"/>
                  </a:moveTo>
                  <a:cubicBezTo>
                    <a:pt x="1131194" y="3802269"/>
                    <a:pt x="1108984" y="3824481"/>
                    <a:pt x="1108984" y="3852402"/>
                  </a:cubicBezTo>
                  <a:cubicBezTo>
                    <a:pt x="1108984" y="3880323"/>
                    <a:pt x="1131194" y="3902536"/>
                    <a:pt x="1159116" y="3902536"/>
                  </a:cubicBezTo>
                  <a:cubicBezTo>
                    <a:pt x="1186403" y="3902536"/>
                    <a:pt x="1209249" y="3880323"/>
                    <a:pt x="1209249" y="3852402"/>
                  </a:cubicBezTo>
                  <a:cubicBezTo>
                    <a:pt x="1209249" y="3825113"/>
                    <a:pt x="1187038" y="3802269"/>
                    <a:pt x="1159116" y="3802269"/>
                  </a:cubicBezTo>
                  <a:close/>
                  <a:moveTo>
                    <a:pt x="1159116" y="3781328"/>
                  </a:moveTo>
                  <a:cubicBezTo>
                    <a:pt x="1198461" y="3781328"/>
                    <a:pt x="1230190" y="3813057"/>
                    <a:pt x="1230190" y="3852402"/>
                  </a:cubicBezTo>
                  <a:cubicBezTo>
                    <a:pt x="1230190" y="3862238"/>
                    <a:pt x="1228207" y="3871597"/>
                    <a:pt x="1224618" y="3880104"/>
                  </a:cubicBezTo>
                  <a:lnTo>
                    <a:pt x="1215284" y="3893965"/>
                  </a:lnTo>
                  <a:lnTo>
                    <a:pt x="1411684" y="4090989"/>
                  </a:lnTo>
                  <a:lnTo>
                    <a:pt x="1411684" y="4874627"/>
                  </a:lnTo>
                  <a:lnTo>
                    <a:pt x="1390742" y="4890287"/>
                  </a:lnTo>
                  <a:lnTo>
                    <a:pt x="1390742" y="4099235"/>
                  </a:lnTo>
                  <a:lnTo>
                    <a:pt x="1198223" y="3907315"/>
                  </a:lnTo>
                  <a:lnTo>
                    <a:pt x="1159116" y="3923475"/>
                  </a:lnTo>
                  <a:cubicBezTo>
                    <a:pt x="1119771" y="3923475"/>
                    <a:pt x="1088042" y="3891748"/>
                    <a:pt x="1088042" y="3852402"/>
                  </a:cubicBezTo>
                  <a:cubicBezTo>
                    <a:pt x="1088042" y="3813057"/>
                    <a:pt x="1119771" y="3781328"/>
                    <a:pt x="1159116" y="3781328"/>
                  </a:cubicBezTo>
                  <a:close/>
                  <a:moveTo>
                    <a:pt x="1219402" y="3600473"/>
                  </a:moveTo>
                  <a:cubicBezTo>
                    <a:pt x="1192114" y="3600473"/>
                    <a:pt x="1169270" y="3622685"/>
                    <a:pt x="1169270" y="3650607"/>
                  </a:cubicBezTo>
                  <a:cubicBezTo>
                    <a:pt x="1169270" y="3678528"/>
                    <a:pt x="1192114" y="3700736"/>
                    <a:pt x="1219402" y="3700736"/>
                  </a:cubicBezTo>
                  <a:cubicBezTo>
                    <a:pt x="1246690" y="3700736"/>
                    <a:pt x="1269535" y="3678528"/>
                    <a:pt x="1269535" y="3650607"/>
                  </a:cubicBezTo>
                  <a:cubicBezTo>
                    <a:pt x="1269535" y="3623319"/>
                    <a:pt x="1247324" y="3600473"/>
                    <a:pt x="1219402" y="3600473"/>
                  </a:cubicBezTo>
                  <a:close/>
                  <a:moveTo>
                    <a:pt x="1219402" y="3579533"/>
                  </a:moveTo>
                  <a:cubicBezTo>
                    <a:pt x="1258747" y="3579533"/>
                    <a:pt x="1290476" y="3611264"/>
                    <a:pt x="1290476" y="3650607"/>
                  </a:cubicBezTo>
                  <a:cubicBezTo>
                    <a:pt x="1290476" y="3660440"/>
                    <a:pt x="1288493" y="3669802"/>
                    <a:pt x="1284904" y="3678307"/>
                  </a:cubicBezTo>
                  <a:lnTo>
                    <a:pt x="1275583" y="3692149"/>
                  </a:lnTo>
                  <a:lnTo>
                    <a:pt x="1472604" y="3888537"/>
                  </a:lnTo>
                  <a:lnTo>
                    <a:pt x="1472604" y="4824870"/>
                  </a:lnTo>
                  <a:lnTo>
                    <a:pt x="1451029" y="4844479"/>
                  </a:lnTo>
                  <a:lnTo>
                    <a:pt x="1451029" y="3897417"/>
                  </a:lnTo>
                  <a:lnTo>
                    <a:pt x="1258927" y="3705343"/>
                  </a:lnTo>
                  <a:lnTo>
                    <a:pt x="1219402" y="3721679"/>
                  </a:lnTo>
                  <a:cubicBezTo>
                    <a:pt x="1180057" y="3721679"/>
                    <a:pt x="1148328" y="3689953"/>
                    <a:pt x="1148328" y="3650607"/>
                  </a:cubicBezTo>
                  <a:cubicBezTo>
                    <a:pt x="1148328" y="3611896"/>
                    <a:pt x="1180057" y="3579533"/>
                    <a:pt x="1219402" y="3579533"/>
                  </a:cubicBezTo>
                  <a:close/>
                  <a:moveTo>
                    <a:pt x="2055161" y="3017920"/>
                  </a:moveTo>
                  <a:lnTo>
                    <a:pt x="2406527" y="3391840"/>
                  </a:lnTo>
                  <a:lnTo>
                    <a:pt x="2400337" y="3415913"/>
                  </a:lnTo>
                  <a:lnTo>
                    <a:pt x="2039930" y="3031882"/>
                  </a:lnTo>
                  <a:close/>
                  <a:moveTo>
                    <a:pt x="2289960" y="2913846"/>
                  </a:moveTo>
                  <a:cubicBezTo>
                    <a:pt x="2262672" y="2913846"/>
                    <a:pt x="2239827" y="2936057"/>
                    <a:pt x="2239827" y="2963980"/>
                  </a:cubicBezTo>
                  <a:cubicBezTo>
                    <a:pt x="2239827" y="2991902"/>
                    <a:pt x="2262038" y="3014113"/>
                    <a:pt x="2289960" y="3014113"/>
                  </a:cubicBezTo>
                  <a:cubicBezTo>
                    <a:pt x="2317247" y="3014113"/>
                    <a:pt x="2340092" y="2991902"/>
                    <a:pt x="2340092" y="2963980"/>
                  </a:cubicBezTo>
                  <a:cubicBezTo>
                    <a:pt x="2340092" y="2936692"/>
                    <a:pt x="2317883" y="2913846"/>
                    <a:pt x="2289960" y="2913846"/>
                  </a:cubicBezTo>
                  <a:close/>
                  <a:moveTo>
                    <a:pt x="2128139" y="2671432"/>
                  </a:moveTo>
                  <a:cubicBezTo>
                    <a:pt x="2100851" y="2671432"/>
                    <a:pt x="2078005" y="2693643"/>
                    <a:pt x="2078005" y="2721566"/>
                  </a:cubicBezTo>
                  <a:cubicBezTo>
                    <a:pt x="2078005" y="2749487"/>
                    <a:pt x="2100851" y="2771698"/>
                    <a:pt x="2128139" y="2771698"/>
                  </a:cubicBezTo>
                  <a:cubicBezTo>
                    <a:pt x="2155425" y="2771698"/>
                    <a:pt x="2178271" y="2749487"/>
                    <a:pt x="2178271" y="2721566"/>
                  </a:cubicBezTo>
                  <a:cubicBezTo>
                    <a:pt x="2178271" y="2694278"/>
                    <a:pt x="2156061" y="2671432"/>
                    <a:pt x="2128139" y="2671432"/>
                  </a:cubicBezTo>
                  <a:close/>
                  <a:moveTo>
                    <a:pt x="2168753" y="2449325"/>
                  </a:moveTo>
                  <a:cubicBezTo>
                    <a:pt x="2141465" y="2449325"/>
                    <a:pt x="2118619" y="2471536"/>
                    <a:pt x="2118619" y="2499458"/>
                  </a:cubicBezTo>
                  <a:cubicBezTo>
                    <a:pt x="2118619" y="2527381"/>
                    <a:pt x="2140830" y="2549592"/>
                    <a:pt x="2168753" y="2549592"/>
                  </a:cubicBezTo>
                  <a:cubicBezTo>
                    <a:pt x="2196041" y="2549592"/>
                    <a:pt x="2218885" y="2527381"/>
                    <a:pt x="2218885" y="2499458"/>
                  </a:cubicBezTo>
                  <a:cubicBezTo>
                    <a:pt x="2218885" y="2472170"/>
                    <a:pt x="2196675" y="2449325"/>
                    <a:pt x="2168753" y="2449325"/>
                  </a:cubicBezTo>
                  <a:close/>
                  <a:moveTo>
                    <a:pt x="997295" y="2418865"/>
                  </a:moveTo>
                  <a:cubicBezTo>
                    <a:pt x="1019506" y="2418865"/>
                    <a:pt x="1037909" y="2436633"/>
                    <a:pt x="1037909" y="2459479"/>
                  </a:cubicBezTo>
                  <a:cubicBezTo>
                    <a:pt x="1037909" y="2470584"/>
                    <a:pt x="1033467" y="2480737"/>
                    <a:pt x="1026169" y="2488114"/>
                  </a:cubicBezTo>
                  <a:lnTo>
                    <a:pt x="1008083" y="2495617"/>
                  </a:lnTo>
                  <a:lnTo>
                    <a:pt x="1008083" y="3170223"/>
                  </a:lnTo>
                  <a:lnTo>
                    <a:pt x="262853" y="3954703"/>
                  </a:lnTo>
                  <a:lnTo>
                    <a:pt x="270687" y="3973589"/>
                  </a:lnTo>
                  <a:cubicBezTo>
                    <a:pt x="270687" y="3995800"/>
                    <a:pt x="252918" y="4014202"/>
                    <a:pt x="230073" y="4014202"/>
                  </a:cubicBezTo>
                  <a:cubicBezTo>
                    <a:pt x="207863" y="4014202"/>
                    <a:pt x="189459" y="3996432"/>
                    <a:pt x="189459" y="3973589"/>
                  </a:cubicBezTo>
                  <a:cubicBezTo>
                    <a:pt x="189459" y="3951376"/>
                    <a:pt x="207227" y="3932968"/>
                    <a:pt x="230073" y="3932968"/>
                  </a:cubicBezTo>
                  <a:lnTo>
                    <a:pt x="247574" y="3940146"/>
                  </a:lnTo>
                  <a:lnTo>
                    <a:pt x="986506" y="3161973"/>
                  </a:lnTo>
                  <a:lnTo>
                    <a:pt x="986506" y="2495580"/>
                  </a:lnTo>
                  <a:lnTo>
                    <a:pt x="968659" y="2488114"/>
                  </a:lnTo>
                  <a:cubicBezTo>
                    <a:pt x="961282" y="2480737"/>
                    <a:pt x="956681" y="2470584"/>
                    <a:pt x="956681" y="2459479"/>
                  </a:cubicBezTo>
                  <a:cubicBezTo>
                    <a:pt x="956681" y="2437268"/>
                    <a:pt x="974450" y="2418865"/>
                    <a:pt x="997295" y="2418865"/>
                  </a:cubicBezTo>
                  <a:close/>
                  <a:moveTo>
                    <a:pt x="1966953" y="2317965"/>
                  </a:moveTo>
                  <a:cubicBezTo>
                    <a:pt x="1989164" y="2317965"/>
                    <a:pt x="2007567" y="2335733"/>
                    <a:pt x="2007567" y="2358579"/>
                  </a:cubicBezTo>
                  <a:cubicBezTo>
                    <a:pt x="2007567" y="2369684"/>
                    <a:pt x="2003124" y="2379837"/>
                    <a:pt x="1995826" y="2387214"/>
                  </a:cubicBezTo>
                  <a:lnTo>
                    <a:pt x="1977105" y="2394980"/>
                  </a:lnTo>
                  <a:lnTo>
                    <a:pt x="1977105" y="3040765"/>
                  </a:lnTo>
                  <a:lnTo>
                    <a:pt x="2381871" y="3473269"/>
                  </a:lnTo>
                  <a:lnTo>
                    <a:pt x="2373812" y="3495286"/>
                  </a:lnTo>
                  <a:lnTo>
                    <a:pt x="1956163" y="3049015"/>
                  </a:lnTo>
                  <a:lnTo>
                    <a:pt x="1956163" y="2394627"/>
                  </a:lnTo>
                  <a:lnTo>
                    <a:pt x="1938078" y="2386976"/>
                  </a:lnTo>
                  <a:cubicBezTo>
                    <a:pt x="1930781" y="2379679"/>
                    <a:pt x="1926339" y="2369684"/>
                    <a:pt x="1926339" y="2358579"/>
                  </a:cubicBezTo>
                  <a:cubicBezTo>
                    <a:pt x="1926339" y="2336369"/>
                    <a:pt x="1944107" y="2317965"/>
                    <a:pt x="1966953" y="2317965"/>
                  </a:cubicBezTo>
                  <a:close/>
                  <a:moveTo>
                    <a:pt x="2047545" y="2187238"/>
                  </a:moveTo>
                  <a:cubicBezTo>
                    <a:pt x="2020257" y="2187238"/>
                    <a:pt x="1997412" y="2209449"/>
                    <a:pt x="1997412" y="2237371"/>
                  </a:cubicBezTo>
                  <a:cubicBezTo>
                    <a:pt x="1997412" y="2264659"/>
                    <a:pt x="2019623" y="2287504"/>
                    <a:pt x="2047545" y="2287504"/>
                  </a:cubicBezTo>
                  <a:cubicBezTo>
                    <a:pt x="2074833" y="2287504"/>
                    <a:pt x="2097678" y="2265293"/>
                    <a:pt x="2097678" y="2237371"/>
                  </a:cubicBezTo>
                  <a:cubicBezTo>
                    <a:pt x="2097678" y="2210083"/>
                    <a:pt x="2075467" y="2187238"/>
                    <a:pt x="2047545" y="2187238"/>
                  </a:cubicBezTo>
                  <a:close/>
                  <a:moveTo>
                    <a:pt x="2501280" y="2177150"/>
                  </a:moveTo>
                  <a:lnTo>
                    <a:pt x="2512634" y="2251544"/>
                  </a:lnTo>
                  <a:lnTo>
                    <a:pt x="2522221" y="2377622"/>
                  </a:lnTo>
                  <a:lnTo>
                    <a:pt x="2522221" y="2733164"/>
                  </a:lnTo>
                  <a:lnTo>
                    <a:pt x="2519441" y="2769723"/>
                  </a:lnTo>
                  <a:lnTo>
                    <a:pt x="2346564" y="2923062"/>
                  </a:lnTo>
                  <a:lnTo>
                    <a:pt x="2355462" y="2936276"/>
                  </a:lnTo>
                  <a:cubicBezTo>
                    <a:pt x="2359051" y="2944783"/>
                    <a:pt x="2361035" y="2954144"/>
                    <a:pt x="2361035" y="2963980"/>
                  </a:cubicBezTo>
                  <a:cubicBezTo>
                    <a:pt x="2361035" y="3003325"/>
                    <a:pt x="2329305" y="3035054"/>
                    <a:pt x="2289960" y="3035054"/>
                  </a:cubicBezTo>
                  <a:cubicBezTo>
                    <a:pt x="2250615" y="3035054"/>
                    <a:pt x="2218886" y="3003325"/>
                    <a:pt x="2218886" y="2963980"/>
                  </a:cubicBezTo>
                  <a:cubicBezTo>
                    <a:pt x="2218886" y="2924635"/>
                    <a:pt x="2250615" y="2892906"/>
                    <a:pt x="2289960" y="2892906"/>
                  </a:cubicBezTo>
                  <a:lnTo>
                    <a:pt x="2330046" y="2909471"/>
                  </a:lnTo>
                  <a:lnTo>
                    <a:pt x="2501280" y="2757737"/>
                  </a:lnTo>
                  <a:close/>
                  <a:moveTo>
                    <a:pt x="2168753" y="2045724"/>
                  </a:moveTo>
                  <a:cubicBezTo>
                    <a:pt x="2141465" y="2045724"/>
                    <a:pt x="2118619" y="2067935"/>
                    <a:pt x="2118619" y="2095857"/>
                  </a:cubicBezTo>
                  <a:cubicBezTo>
                    <a:pt x="2118619" y="2123779"/>
                    <a:pt x="2140830" y="2145990"/>
                    <a:pt x="2168753" y="2145990"/>
                  </a:cubicBezTo>
                  <a:cubicBezTo>
                    <a:pt x="2196041" y="2145990"/>
                    <a:pt x="2218885" y="2123779"/>
                    <a:pt x="2218885" y="2095857"/>
                  </a:cubicBezTo>
                  <a:cubicBezTo>
                    <a:pt x="2218885" y="2068569"/>
                    <a:pt x="2196675" y="2045724"/>
                    <a:pt x="2168753" y="2045724"/>
                  </a:cubicBezTo>
                  <a:close/>
                  <a:moveTo>
                    <a:pt x="1805131" y="1913729"/>
                  </a:moveTo>
                  <a:cubicBezTo>
                    <a:pt x="1827977" y="1913729"/>
                    <a:pt x="1845745" y="1931498"/>
                    <a:pt x="1845745" y="1954343"/>
                  </a:cubicBezTo>
                  <a:cubicBezTo>
                    <a:pt x="1845745" y="1965448"/>
                    <a:pt x="1841303" y="1975602"/>
                    <a:pt x="1834005" y="1982978"/>
                  </a:cubicBezTo>
                  <a:lnTo>
                    <a:pt x="1815285" y="1990745"/>
                  </a:lnTo>
                  <a:lnTo>
                    <a:pt x="1815285" y="3121359"/>
                  </a:lnTo>
                  <a:lnTo>
                    <a:pt x="2317355" y="3649541"/>
                  </a:lnTo>
                  <a:lnTo>
                    <a:pt x="2309179" y="3671877"/>
                  </a:lnTo>
                  <a:lnTo>
                    <a:pt x="1794344" y="3130243"/>
                  </a:lnTo>
                  <a:lnTo>
                    <a:pt x="1794344" y="1990570"/>
                  </a:lnTo>
                  <a:lnTo>
                    <a:pt x="1776256" y="1983216"/>
                  </a:lnTo>
                  <a:cubicBezTo>
                    <a:pt x="1768959" y="1975920"/>
                    <a:pt x="1764517" y="1965766"/>
                    <a:pt x="1764517" y="1954343"/>
                  </a:cubicBezTo>
                  <a:cubicBezTo>
                    <a:pt x="1764517" y="1932132"/>
                    <a:pt x="1782286" y="1913729"/>
                    <a:pt x="1805131" y="1913729"/>
                  </a:cubicBezTo>
                  <a:close/>
                  <a:moveTo>
                    <a:pt x="2440993" y="1852991"/>
                  </a:moveTo>
                  <a:lnTo>
                    <a:pt x="2461935" y="1934437"/>
                  </a:lnTo>
                  <a:lnTo>
                    <a:pt x="2461935" y="2444249"/>
                  </a:lnTo>
                  <a:lnTo>
                    <a:pt x="2184870" y="2681471"/>
                  </a:lnTo>
                  <a:lnTo>
                    <a:pt x="2193641" y="2694497"/>
                  </a:lnTo>
                  <a:cubicBezTo>
                    <a:pt x="2197230" y="2703003"/>
                    <a:pt x="2199213" y="2712364"/>
                    <a:pt x="2199213" y="2722200"/>
                  </a:cubicBezTo>
                  <a:cubicBezTo>
                    <a:pt x="2199213" y="2761545"/>
                    <a:pt x="2167484" y="2793274"/>
                    <a:pt x="2128139" y="2793274"/>
                  </a:cubicBezTo>
                  <a:cubicBezTo>
                    <a:pt x="2098630" y="2793274"/>
                    <a:pt x="2073405" y="2775426"/>
                    <a:pt x="2062637" y="2749904"/>
                  </a:cubicBezTo>
                  <a:lnTo>
                    <a:pt x="2057699" y="2725354"/>
                  </a:lnTo>
                  <a:lnTo>
                    <a:pt x="2057699" y="2939865"/>
                  </a:lnTo>
                  <a:lnTo>
                    <a:pt x="2425385" y="3318496"/>
                  </a:lnTo>
                  <a:lnTo>
                    <a:pt x="2419293" y="3342191"/>
                  </a:lnTo>
                  <a:lnTo>
                    <a:pt x="2036757" y="2948115"/>
                  </a:lnTo>
                  <a:lnTo>
                    <a:pt x="2036757" y="2303987"/>
                  </a:lnTo>
                  <a:lnTo>
                    <a:pt x="1997253" y="2287663"/>
                  </a:lnTo>
                  <a:cubicBezTo>
                    <a:pt x="1984403" y="2274812"/>
                    <a:pt x="1976471" y="2257043"/>
                    <a:pt x="1976471" y="2237371"/>
                  </a:cubicBezTo>
                  <a:cubicBezTo>
                    <a:pt x="1976471" y="2198026"/>
                    <a:pt x="2008200" y="2166297"/>
                    <a:pt x="2047545" y="2166297"/>
                  </a:cubicBezTo>
                  <a:cubicBezTo>
                    <a:pt x="2086890" y="2166297"/>
                    <a:pt x="2118619" y="2198026"/>
                    <a:pt x="2118619" y="2237371"/>
                  </a:cubicBezTo>
                  <a:cubicBezTo>
                    <a:pt x="2118619" y="2257043"/>
                    <a:pt x="2110687" y="2274812"/>
                    <a:pt x="2097837" y="2287663"/>
                  </a:cubicBezTo>
                  <a:lnTo>
                    <a:pt x="2057699" y="2304249"/>
                  </a:lnTo>
                  <a:lnTo>
                    <a:pt x="2057699" y="2719045"/>
                  </a:lnTo>
                  <a:lnTo>
                    <a:pt x="2062637" y="2694497"/>
                  </a:lnTo>
                  <a:cubicBezTo>
                    <a:pt x="2073405" y="2668973"/>
                    <a:pt x="2098630" y="2651126"/>
                    <a:pt x="2128139" y="2651126"/>
                  </a:cubicBezTo>
                  <a:lnTo>
                    <a:pt x="2168316" y="2667729"/>
                  </a:lnTo>
                  <a:lnTo>
                    <a:pt x="2440993" y="2434095"/>
                  </a:lnTo>
                  <a:close/>
                  <a:moveTo>
                    <a:pt x="2027239" y="1722716"/>
                  </a:moveTo>
                  <a:cubicBezTo>
                    <a:pt x="1999951" y="1722716"/>
                    <a:pt x="1977106" y="1744927"/>
                    <a:pt x="1977106" y="1772849"/>
                  </a:cubicBezTo>
                  <a:cubicBezTo>
                    <a:pt x="1977106" y="1800137"/>
                    <a:pt x="1999316" y="1822983"/>
                    <a:pt x="2027239" y="1822983"/>
                  </a:cubicBezTo>
                  <a:cubicBezTo>
                    <a:pt x="2054527" y="1822983"/>
                    <a:pt x="2077372" y="1800772"/>
                    <a:pt x="2077372" y="1772849"/>
                  </a:cubicBezTo>
                  <a:cubicBezTo>
                    <a:pt x="2077372" y="1745562"/>
                    <a:pt x="2055161" y="1722716"/>
                    <a:pt x="2027239" y="1722716"/>
                  </a:cubicBezTo>
                  <a:close/>
                  <a:moveTo>
                    <a:pt x="1401530" y="1590721"/>
                  </a:moveTo>
                  <a:cubicBezTo>
                    <a:pt x="1423741" y="1590721"/>
                    <a:pt x="1442144" y="1608490"/>
                    <a:pt x="1442144" y="1631335"/>
                  </a:cubicBezTo>
                  <a:cubicBezTo>
                    <a:pt x="1442144" y="1642440"/>
                    <a:pt x="1437702" y="1652594"/>
                    <a:pt x="1430403" y="1659971"/>
                  </a:cubicBezTo>
                  <a:lnTo>
                    <a:pt x="1411684" y="1667737"/>
                  </a:lnTo>
                  <a:lnTo>
                    <a:pt x="1411684" y="3323793"/>
                  </a:lnTo>
                  <a:lnTo>
                    <a:pt x="2114100" y="4062787"/>
                  </a:lnTo>
                  <a:lnTo>
                    <a:pt x="2102658" y="4081620"/>
                  </a:lnTo>
                  <a:lnTo>
                    <a:pt x="1390743" y="3332044"/>
                  </a:lnTo>
                  <a:lnTo>
                    <a:pt x="1390743" y="1667474"/>
                  </a:lnTo>
                  <a:lnTo>
                    <a:pt x="1372655" y="1659971"/>
                  </a:lnTo>
                  <a:cubicBezTo>
                    <a:pt x="1365358" y="1652594"/>
                    <a:pt x="1360916" y="1642440"/>
                    <a:pt x="1360916" y="1631335"/>
                  </a:cubicBezTo>
                  <a:cubicBezTo>
                    <a:pt x="1360916" y="1609124"/>
                    <a:pt x="1378684" y="1590721"/>
                    <a:pt x="1401530" y="1590721"/>
                  </a:cubicBezTo>
                  <a:close/>
                  <a:moveTo>
                    <a:pt x="1320938" y="1348307"/>
                  </a:moveTo>
                  <a:cubicBezTo>
                    <a:pt x="1343148" y="1348307"/>
                    <a:pt x="1361552" y="1366076"/>
                    <a:pt x="1361552" y="1388921"/>
                  </a:cubicBezTo>
                  <a:cubicBezTo>
                    <a:pt x="1361552" y="1400026"/>
                    <a:pt x="1357109" y="1410180"/>
                    <a:pt x="1349811" y="1417557"/>
                  </a:cubicBezTo>
                  <a:lnTo>
                    <a:pt x="1331090" y="1425323"/>
                  </a:lnTo>
                  <a:lnTo>
                    <a:pt x="1331090" y="3332043"/>
                  </a:lnTo>
                  <a:lnTo>
                    <a:pt x="567676" y="4135411"/>
                  </a:lnTo>
                  <a:lnTo>
                    <a:pt x="1209883" y="4776997"/>
                  </a:lnTo>
                  <a:lnTo>
                    <a:pt x="1209883" y="5024429"/>
                  </a:lnTo>
                  <a:lnTo>
                    <a:pt x="1188942" y="5037151"/>
                  </a:lnTo>
                  <a:lnTo>
                    <a:pt x="1188942" y="4785882"/>
                  </a:lnTo>
                  <a:lnTo>
                    <a:pt x="538484" y="4135411"/>
                  </a:lnTo>
                  <a:lnTo>
                    <a:pt x="545465" y="4128428"/>
                  </a:lnTo>
                  <a:lnTo>
                    <a:pt x="1310148" y="3323793"/>
                  </a:lnTo>
                  <a:lnTo>
                    <a:pt x="1310148" y="1425148"/>
                  </a:lnTo>
                  <a:lnTo>
                    <a:pt x="1292063" y="1417795"/>
                  </a:lnTo>
                  <a:cubicBezTo>
                    <a:pt x="1284766" y="1410497"/>
                    <a:pt x="1280323" y="1400344"/>
                    <a:pt x="1280323" y="1388921"/>
                  </a:cubicBezTo>
                  <a:cubicBezTo>
                    <a:pt x="1280323" y="1366712"/>
                    <a:pt x="1298092" y="1348307"/>
                    <a:pt x="1320938" y="1348307"/>
                  </a:cubicBezTo>
                  <a:close/>
                  <a:moveTo>
                    <a:pt x="2158875" y="1121702"/>
                  </a:moveTo>
                  <a:lnTo>
                    <a:pt x="2169297" y="1138857"/>
                  </a:lnTo>
                  <a:lnTo>
                    <a:pt x="2199213" y="1200959"/>
                  </a:lnTo>
                  <a:lnTo>
                    <a:pt x="2199213" y="1385113"/>
                  </a:lnTo>
                  <a:lnTo>
                    <a:pt x="2279806" y="1465707"/>
                  </a:lnTo>
                  <a:lnTo>
                    <a:pt x="2279806" y="1656719"/>
                  </a:lnTo>
                  <a:lnTo>
                    <a:pt x="2178906" y="1737312"/>
                  </a:lnTo>
                  <a:lnTo>
                    <a:pt x="2178906" y="2028978"/>
                  </a:lnTo>
                  <a:lnTo>
                    <a:pt x="2219044" y="2045565"/>
                  </a:lnTo>
                  <a:cubicBezTo>
                    <a:pt x="2231894" y="2058415"/>
                    <a:pt x="2239827" y="2076184"/>
                    <a:pt x="2239827" y="2095857"/>
                  </a:cubicBezTo>
                  <a:cubicBezTo>
                    <a:pt x="2239827" y="2115529"/>
                    <a:pt x="2231894" y="2133298"/>
                    <a:pt x="2219044" y="2146149"/>
                  </a:cubicBezTo>
                  <a:lnTo>
                    <a:pt x="2178906" y="2162735"/>
                  </a:lnTo>
                  <a:lnTo>
                    <a:pt x="2178906" y="2432579"/>
                  </a:lnTo>
                  <a:lnTo>
                    <a:pt x="2219044" y="2449166"/>
                  </a:lnTo>
                  <a:cubicBezTo>
                    <a:pt x="2231894" y="2462016"/>
                    <a:pt x="2239827" y="2479785"/>
                    <a:pt x="2239827" y="2499458"/>
                  </a:cubicBezTo>
                  <a:cubicBezTo>
                    <a:pt x="2239827" y="2538803"/>
                    <a:pt x="2208098" y="2570532"/>
                    <a:pt x="2168753" y="2570532"/>
                  </a:cubicBezTo>
                  <a:cubicBezTo>
                    <a:pt x="2129408" y="2570532"/>
                    <a:pt x="2097678" y="2538803"/>
                    <a:pt x="2097678" y="2499458"/>
                  </a:cubicBezTo>
                  <a:cubicBezTo>
                    <a:pt x="2097678" y="2480103"/>
                    <a:pt x="2105611" y="2462334"/>
                    <a:pt x="2118461" y="2449405"/>
                  </a:cubicBezTo>
                  <a:lnTo>
                    <a:pt x="2157966" y="2432892"/>
                  </a:lnTo>
                  <a:lnTo>
                    <a:pt x="2157966" y="2162473"/>
                  </a:lnTo>
                  <a:lnTo>
                    <a:pt x="2118461" y="2146149"/>
                  </a:lnTo>
                  <a:cubicBezTo>
                    <a:pt x="2105611" y="2133298"/>
                    <a:pt x="2097678" y="2115529"/>
                    <a:pt x="2097678" y="2095857"/>
                  </a:cubicBezTo>
                  <a:cubicBezTo>
                    <a:pt x="2097678" y="2076184"/>
                    <a:pt x="2105611" y="2058415"/>
                    <a:pt x="2118461" y="2045565"/>
                  </a:cubicBezTo>
                  <a:lnTo>
                    <a:pt x="2157964" y="2029241"/>
                  </a:lnTo>
                  <a:lnTo>
                    <a:pt x="2157964" y="1727160"/>
                  </a:lnTo>
                  <a:lnTo>
                    <a:pt x="2258866" y="1646566"/>
                  </a:lnTo>
                  <a:lnTo>
                    <a:pt x="2258866" y="1474592"/>
                  </a:lnTo>
                  <a:lnTo>
                    <a:pt x="2178272" y="1393364"/>
                  </a:lnTo>
                  <a:lnTo>
                    <a:pt x="2178272" y="1183192"/>
                  </a:lnTo>
                  <a:lnTo>
                    <a:pt x="2160184" y="1175540"/>
                  </a:lnTo>
                  <a:cubicBezTo>
                    <a:pt x="2152888" y="1168242"/>
                    <a:pt x="2148445" y="1158247"/>
                    <a:pt x="2148445" y="1147142"/>
                  </a:cubicBezTo>
                  <a:close/>
                  <a:moveTo>
                    <a:pt x="2097678" y="1020969"/>
                  </a:moveTo>
                  <a:lnTo>
                    <a:pt x="2118620" y="1055440"/>
                  </a:lnTo>
                  <a:lnTo>
                    <a:pt x="2118620" y="1385113"/>
                  </a:lnTo>
                  <a:lnTo>
                    <a:pt x="2219520" y="1486013"/>
                  </a:lnTo>
                  <a:lnTo>
                    <a:pt x="2219520" y="1637047"/>
                  </a:lnTo>
                  <a:lnTo>
                    <a:pt x="2084688" y="1733188"/>
                  </a:lnTo>
                  <a:lnTo>
                    <a:pt x="2092741" y="1745145"/>
                  </a:lnTo>
                  <a:cubicBezTo>
                    <a:pt x="2096330" y="1753652"/>
                    <a:pt x="2098313" y="1763012"/>
                    <a:pt x="2098313" y="1772849"/>
                  </a:cubicBezTo>
                  <a:cubicBezTo>
                    <a:pt x="2098313" y="1812195"/>
                    <a:pt x="2066584" y="1843924"/>
                    <a:pt x="2027239" y="1843924"/>
                  </a:cubicBezTo>
                  <a:cubicBezTo>
                    <a:pt x="1987894" y="1843924"/>
                    <a:pt x="1956164" y="1812195"/>
                    <a:pt x="1956164" y="1772849"/>
                  </a:cubicBezTo>
                  <a:cubicBezTo>
                    <a:pt x="1956164" y="1733504"/>
                    <a:pt x="1987894" y="1701775"/>
                    <a:pt x="2027239" y="1701775"/>
                  </a:cubicBezTo>
                  <a:lnTo>
                    <a:pt x="2068655" y="1718890"/>
                  </a:lnTo>
                  <a:lnTo>
                    <a:pt x="2198580" y="1626259"/>
                  </a:lnTo>
                  <a:lnTo>
                    <a:pt x="2198580" y="1494264"/>
                  </a:lnTo>
                  <a:lnTo>
                    <a:pt x="2097678" y="1393364"/>
                  </a:lnTo>
                  <a:close/>
                  <a:moveTo>
                    <a:pt x="1875571" y="700100"/>
                  </a:moveTo>
                  <a:lnTo>
                    <a:pt x="1896512" y="728104"/>
                  </a:lnTo>
                  <a:lnTo>
                    <a:pt x="1896512" y="3081379"/>
                  </a:lnTo>
                  <a:lnTo>
                    <a:pt x="2350396" y="3559265"/>
                  </a:lnTo>
                  <a:lnTo>
                    <a:pt x="2342392" y="3581133"/>
                  </a:lnTo>
                  <a:lnTo>
                    <a:pt x="1875571" y="3089630"/>
                  </a:lnTo>
                  <a:close/>
                  <a:moveTo>
                    <a:pt x="1713750" y="515841"/>
                  </a:moveTo>
                  <a:lnTo>
                    <a:pt x="1734691" y="538882"/>
                  </a:lnTo>
                  <a:lnTo>
                    <a:pt x="1734691" y="3161973"/>
                  </a:lnTo>
                  <a:lnTo>
                    <a:pt x="2281919" y="3738140"/>
                  </a:lnTo>
                  <a:lnTo>
                    <a:pt x="2272235" y="3758244"/>
                  </a:lnTo>
                  <a:lnTo>
                    <a:pt x="1713750" y="3170222"/>
                  </a:lnTo>
                  <a:close/>
                  <a:moveTo>
                    <a:pt x="1634692" y="433232"/>
                  </a:moveTo>
                  <a:lnTo>
                    <a:pt x="1655623" y="452255"/>
                  </a:lnTo>
                  <a:lnTo>
                    <a:pt x="1654098" y="3202587"/>
                  </a:lnTo>
                  <a:lnTo>
                    <a:pt x="2241972" y="3821065"/>
                  </a:lnTo>
                  <a:lnTo>
                    <a:pt x="2232133" y="3841490"/>
                  </a:lnTo>
                  <a:lnTo>
                    <a:pt x="1633157" y="3210836"/>
                  </a:lnTo>
                  <a:lnTo>
                    <a:pt x="1633157" y="3206394"/>
                  </a:lnTo>
                  <a:close/>
                  <a:moveTo>
                    <a:pt x="1551929" y="358012"/>
                  </a:moveTo>
                  <a:lnTo>
                    <a:pt x="1573504" y="377620"/>
                  </a:lnTo>
                  <a:lnTo>
                    <a:pt x="1573504" y="3242567"/>
                  </a:lnTo>
                  <a:lnTo>
                    <a:pt x="2201917" y="3904214"/>
                  </a:lnTo>
                  <a:lnTo>
                    <a:pt x="2192164" y="3924461"/>
                  </a:lnTo>
                  <a:lnTo>
                    <a:pt x="1551929" y="3251450"/>
                  </a:lnTo>
                  <a:close/>
                  <a:moveTo>
                    <a:pt x="1441734" y="258630"/>
                  </a:moveTo>
                  <a:lnTo>
                    <a:pt x="1446518" y="262208"/>
                  </a:lnTo>
                  <a:lnTo>
                    <a:pt x="1492276" y="303795"/>
                  </a:lnTo>
                  <a:lnTo>
                    <a:pt x="1492276" y="3283179"/>
                  </a:lnTo>
                  <a:lnTo>
                    <a:pt x="2160588" y="3986265"/>
                  </a:lnTo>
                  <a:lnTo>
                    <a:pt x="2149148" y="4005096"/>
                  </a:lnTo>
                  <a:lnTo>
                    <a:pt x="1471335" y="3291430"/>
                  </a:lnTo>
                  <a:lnTo>
                    <a:pt x="1471335" y="294304"/>
                  </a:lnTo>
                  <a:lnTo>
                    <a:pt x="1453249" y="286951"/>
                  </a:lnTo>
                  <a:close/>
                  <a:moveTo>
                    <a:pt x="1239709" y="217464"/>
                  </a:moveTo>
                  <a:cubicBezTo>
                    <a:pt x="1261920" y="217464"/>
                    <a:pt x="1280323" y="235232"/>
                    <a:pt x="1280323" y="258077"/>
                  </a:cubicBezTo>
                  <a:cubicBezTo>
                    <a:pt x="1280323" y="269182"/>
                    <a:pt x="1275881" y="279336"/>
                    <a:pt x="1268583" y="286712"/>
                  </a:cubicBezTo>
                  <a:lnTo>
                    <a:pt x="1250498" y="294216"/>
                  </a:lnTo>
                  <a:lnTo>
                    <a:pt x="1250498" y="3291430"/>
                  </a:lnTo>
                  <a:lnTo>
                    <a:pt x="505267" y="4075916"/>
                  </a:lnTo>
                  <a:lnTo>
                    <a:pt x="513101" y="4094800"/>
                  </a:lnTo>
                  <a:cubicBezTo>
                    <a:pt x="513101" y="4117650"/>
                    <a:pt x="495332" y="4135419"/>
                    <a:pt x="472487" y="4135419"/>
                  </a:cubicBezTo>
                  <a:cubicBezTo>
                    <a:pt x="450276" y="4135419"/>
                    <a:pt x="431873" y="4117650"/>
                    <a:pt x="431873" y="4094800"/>
                  </a:cubicBezTo>
                  <a:cubicBezTo>
                    <a:pt x="431873" y="4072589"/>
                    <a:pt x="449641" y="4054185"/>
                    <a:pt x="472487" y="4054185"/>
                  </a:cubicBezTo>
                  <a:lnTo>
                    <a:pt x="489989" y="4061360"/>
                  </a:lnTo>
                  <a:lnTo>
                    <a:pt x="1228921" y="3283181"/>
                  </a:lnTo>
                  <a:lnTo>
                    <a:pt x="1228921" y="294268"/>
                  </a:lnTo>
                  <a:lnTo>
                    <a:pt x="1211073" y="286951"/>
                  </a:lnTo>
                  <a:cubicBezTo>
                    <a:pt x="1203696" y="279652"/>
                    <a:pt x="1199095" y="269500"/>
                    <a:pt x="1199095" y="258077"/>
                  </a:cubicBezTo>
                  <a:cubicBezTo>
                    <a:pt x="1199095" y="235866"/>
                    <a:pt x="1216864" y="217464"/>
                    <a:pt x="1239709" y="217464"/>
                  </a:cubicBezTo>
                  <a:close/>
                  <a:moveTo>
                    <a:pt x="1148328" y="48962"/>
                  </a:moveTo>
                  <a:lnTo>
                    <a:pt x="1169270" y="61684"/>
                  </a:lnTo>
                  <a:lnTo>
                    <a:pt x="1169270" y="3251450"/>
                  </a:lnTo>
                  <a:lnTo>
                    <a:pt x="1166731" y="3253988"/>
                  </a:lnTo>
                  <a:lnTo>
                    <a:pt x="424303" y="4035038"/>
                  </a:lnTo>
                  <a:lnTo>
                    <a:pt x="432507" y="4054818"/>
                  </a:lnTo>
                  <a:cubicBezTo>
                    <a:pt x="432507" y="4077033"/>
                    <a:pt x="414739" y="4095436"/>
                    <a:pt x="391893" y="4095436"/>
                  </a:cubicBezTo>
                  <a:cubicBezTo>
                    <a:pt x="369048" y="4094800"/>
                    <a:pt x="351279" y="4077033"/>
                    <a:pt x="351279" y="4054818"/>
                  </a:cubicBezTo>
                  <a:cubicBezTo>
                    <a:pt x="351279" y="4032605"/>
                    <a:pt x="369048" y="4014202"/>
                    <a:pt x="391893" y="4014202"/>
                  </a:cubicBezTo>
                  <a:lnTo>
                    <a:pt x="408519" y="4021019"/>
                  </a:lnTo>
                  <a:lnTo>
                    <a:pt x="1148328" y="3242567"/>
                  </a:lnTo>
                  <a:close/>
                  <a:moveTo>
                    <a:pt x="1067735" y="0"/>
                  </a:moveTo>
                  <a:lnTo>
                    <a:pt x="1088676" y="12722"/>
                  </a:lnTo>
                  <a:lnTo>
                    <a:pt x="1088676" y="3210836"/>
                  </a:lnTo>
                  <a:lnTo>
                    <a:pt x="343446" y="3995316"/>
                  </a:lnTo>
                  <a:lnTo>
                    <a:pt x="351280" y="4014202"/>
                  </a:lnTo>
                  <a:cubicBezTo>
                    <a:pt x="351280" y="4036414"/>
                    <a:pt x="333512" y="4054818"/>
                    <a:pt x="310666" y="4054818"/>
                  </a:cubicBezTo>
                  <a:cubicBezTo>
                    <a:pt x="288455" y="4054818"/>
                    <a:pt x="270052" y="4036414"/>
                    <a:pt x="270052" y="4014202"/>
                  </a:cubicBezTo>
                  <a:cubicBezTo>
                    <a:pt x="270052" y="3991989"/>
                    <a:pt x="287821" y="3973589"/>
                    <a:pt x="310666" y="3973589"/>
                  </a:cubicBezTo>
                  <a:lnTo>
                    <a:pt x="328181" y="3980766"/>
                  </a:lnTo>
                  <a:lnTo>
                    <a:pt x="1067735" y="3202587"/>
                  </a:lnTo>
                  <a:close/>
                </a:path>
              </a:pathLst>
            </a:custGeom>
            <a:gradFill>
              <a:gsLst>
                <a:gs pos="0">
                  <a:schemeClr val="lt1"/>
                </a:gs>
                <a:gs pos="100000">
                  <a:srgbClr val="F2F4F8">
                    <a:alpha val="0"/>
                  </a:srgbClr>
                </a:gs>
              </a:gsLst>
              <a:lin ang="2700000" scaled="0"/>
            </a:gradFill>
            <a:ln>
              <a:noFill/>
            </a:ln>
          </p:spPr>
          <p:txBody>
            <a:bodyPr spcFirstLastPara="1" wrap="square" lIns="68569" tIns="34275" rIns="68569" bIns="34275" anchor="ctr" anchorCtr="0">
              <a:noAutofit/>
            </a:bodyPr>
            <a:lstStyle/>
            <a:p>
              <a:endParaRPr sz="1350">
                <a:latin typeface="DM Sans" panose="020B0604020202020204" charset="0"/>
              </a:endParaRPr>
            </a:p>
          </p:txBody>
        </p:sp>
      </p:grpSp>
      <p:sp>
        <p:nvSpPr>
          <p:cNvPr id="267" name="Google Shape;267;p6"/>
          <p:cNvSpPr/>
          <p:nvPr/>
        </p:nvSpPr>
        <p:spPr>
          <a:xfrm>
            <a:off x="5962654" y="1058021"/>
            <a:ext cx="2801479" cy="1261854"/>
          </a:xfrm>
          <a:prstGeom prst="rect">
            <a:avLst/>
          </a:prstGeom>
          <a:noFill/>
          <a:ln>
            <a:noFill/>
          </a:ln>
        </p:spPr>
        <p:txBody>
          <a:bodyPr spcFirstLastPara="1" wrap="square" lIns="68569" tIns="34275" rIns="68569" bIns="34275" anchor="ctr" anchorCtr="0">
            <a:spAutoFit/>
          </a:bodyPr>
          <a:lstStyle/>
          <a:p>
            <a:r>
              <a:rPr lang="en-US" sz="1500" b="1" dirty="0" err="1">
                <a:solidFill>
                  <a:schemeClr val="lt1"/>
                </a:solidFill>
                <a:latin typeface="DM Sans" panose="020B0604020202020204" charset="0"/>
              </a:rPr>
              <a:t>Faible</a:t>
            </a:r>
            <a:r>
              <a:rPr lang="en-US" sz="1500" b="1" dirty="0">
                <a:solidFill>
                  <a:schemeClr val="lt1"/>
                </a:solidFill>
                <a:latin typeface="DM Sans" panose="020B0604020202020204" charset="0"/>
              </a:rPr>
              <a:t> impact </a:t>
            </a:r>
            <a:endParaRPr sz="1050" dirty="0">
              <a:latin typeface="DM Sans" panose="020B0604020202020204" charset="0"/>
            </a:endParaRPr>
          </a:p>
          <a:p>
            <a:pPr>
              <a:spcBef>
                <a:spcPts val="300"/>
              </a:spcBef>
            </a:pPr>
            <a:r>
              <a:rPr lang="en-US" sz="1200" dirty="0" err="1">
                <a:solidFill>
                  <a:schemeClr val="lt1"/>
                </a:solidFill>
                <a:latin typeface="DM Sans" panose="020B0604020202020204" charset="0"/>
              </a:rPr>
              <a:t>Seuls</a:t>
            </a:r>
            <a:r>
              <a:rPr lang="en-US" sz="1200" dirty="0">
                <a:solidFill>
                  <a:schemeClr val="lt1"/>
                </a:solidFill>
                <a:latin typeface="DM Sans" panose="020B0604020202020204" charset="0"/>
              </a:rPr>
              <a:t> le delta </a:t>
            </a:r>
            <a:r>
              <a:rPr lang="en-US" sz="1200" dirty="0" err="1">
                <a:solidFill>
                  <a:schemeClr val="lt1"/>
                </a:solidFill>
                <a:latin typeface="DM Sans" panose="020B0604020202020204" charset="0"/>
              </a:rPr>
              <a:t>est</a:t>
            </a:r>
            <a:r>
              <a:rPr lang="en-US" sz="1200" dirty="0">
                <a:solidFill>
                  <a:schemeClr val="lt1"/>
                </a:solidFill>
                <a:latin typeface="DM Sans" panose="020B0604020202020204" charset="0"/>
              </a:rPr>
              <a:t> </a:t>
            </a:r>
            <a:r>
              <a:rPr lang="en-US" sz="1200" dirty="0" err="1">
                <a:solidFill>
                  <a:schemeClr val="lt1"/>
                </a:solidFill>
                <a:latin typeface="DM Sans" panose="020B0604020202020204" charset="0"/>
              </a:rPr>
              <a:t>répliqué</a:t>
            </a:r>
            <a:r>
              <a:rPr lang="en-US" sz="1200" dirty="0">
                <a:solidFill>
                  <a:schemeClr val="lt1"/>
                </a:solidFill>
                <a:latin typeface="DM Sans" panose="020B0604020202020204" charset="0"/>
              </a:rPr>
              <a:t> </a:t>
            </a:r>
            <a:r>
              <a:rPr lang="en-US" sz="1200" dirty="0" err="1">
                <a:solidFill>
                  <a:schemeClr val="lt1"/>
                </a:solidFill>
                <a:latin typeface="DM Sans" panose="020B0604020202020204" charset="0"/>
              </a:rPr>
              <a:t>vers</a:t>
            </a:r>
            <a:r>
              <a:rPr lang="en-US" sz="1200" dirty="0">
                <a:solidFill>
                  <a:schemeClr val="lt1"/>
                </a:solidFill>
                <a:latin typeface="DM Sans" panose="020B0604020202020204" charset="0"/>
              </a:rPr>
              <a:t> la </a:t>
            </a:r>
            <a:r>
              <a:rPr lang="en-US" sz="1200" dirty="0" err="1">
                <a:solidFill>
                  <a:schemeClr val="lt1"/>
                </a:solidFill>
                <a:latin typeface="DM Sans" panose="020B0604020202020204" charset="0"/>
              </a:rPr>
              <a:t>ou</a:t>
            </a:r>
            <a:r>
              <a:rPr lang="en-US" sz="1200" dirty="0">
                <a:solidFill>
                  <a:schemeClr val="lt1"/>
                </a:solidFill>
                <a:latin typeface="DM Sans" panose="020B0604020202020204" charset="0"/>
              </a:rPr>
              <a:t> les destinations, </a:t>
            </a:r>
            <a:r>
              <a:rPr lang="en-US" sz="1200" dirty="0" err="1">
                <a:solidFill>
                  <a:schemeClr val="lt1"/>
                </a:solidFill>
                <a:latin typeface="DM Sans" panose="020B0604020202020204" charset="0"/>
              </a:rPr>
              <a:t>réduisant</a:t>
            </a:r>
            <a:r>
              <a:rPr lang="en-US" sz="1200" dirty="0">
                <a:solidFill>
                  <a:schemeClr val="lt1"/>
                </a:solidFill>
                <a:latin typeface="DM Sans" panose="020B0604020202020204" charset="0"/>
              </a:rPr>
              <a:t> </a:t>
            </a:r>
            <a:r>
              <a:rPr lang="en-US" sz="1200" dirty="0" err="1">
                <a:solidFill>
                  <a:schemeClr val="lt1"/>
                </a:solidFill>
                <a:latin typeface="DM Sans" panose="020B0604020202020204" charset="0"/>
              </a:rPr>
              <a:t>ainsi</a:t>
            </a:r>
            <a:r>
              <a:rPr lang="en-US" sz="1200" dirty="0">
                <a:solidFill>
                  <a:schemeClr val="lt1"/>
                </a:solidFill>
                <a:latin typeface="DM Sans" panose="020B0604020202020204" charset="0"/>
              </a:rPr>
              <a:t> la charge sur les </a:t>
            </a:r>
            <a:r>
              <a:rPr lang="en-US" sz="1200" dirty="0" err="1">
                <a:solidFill>
                  <a:schemeClr val="lt1"/>
                </a:solidFill>
                <a:latin typeface="DM Sans" panose="020B0604020202020204" charset="0"/>
              </a:rPr>
              <a:t>systèmes</a:t>
            </a:r>
            <a:r>
              <a:rPr lang="en-US" sz="1200" dirty="0">
                <a:solidFill>
                  <a:schemeClr val="lt1"/>
                </a:solidFill>
                <a:latin typeface="DM Sans" panose="020B0604020202020204" charset="0"/>
              </a:rPr>
              <a:t> sources et </a:t>
            </a:r>
            <a:r>
              <a:rPr lang="en-US" sz="1200" dirty="0" err="1">
                <a:solidFill>
                  <a:schemeClr val="lt1"/>
                </a:solidFill>
                <a:latin typeface="DM Sans" panose="020B0604020202020204" charset="0"/>
              </a:rPr>
              <a:t>permettant</a:t>
            </a:r>
            <a:r>
              <a:rPr lang="en-US" sz="1200" dirty="0">
                <a:solidFill>
                  <a:schemeClr val="lt1"/>
                </a:solidFill>
                <a:latin typeface="DM Sans" panose="020B0604020202020204" charset="0"/>
              </a:rPr>
              <a:t> </a:t>
            </a:r>
            <a:r>
              <a:rPr lang="en-US" sz="1200" dirty="0" err="1">
                <a:solidFill>
                  <a:schemeClr val="lt1"/>
                </a:solidFill>
                <a:latin typeface="DM Sans" panose="020B0604020202020204" charset="0"/>
              </a:rPr>
              <a:t>une</a:t>
            </a:r>
            <a:r>
              <a:rPr lang="en-US" sz="1200" dirty="0">
                <a:solidFill>
                  <a:schemeClr val="lt1"/>
                </a:solidFill>
                <a:latin typeface="DM Sans" panose="020B0604020202020204" charset="0"/>
              </a:rPr>
              <a:t> </a:t>
            </a:r>
            <a:r>
              <a:rPr lang="en-US" sz="1200" dirty="0" err="1">
                <a:solidFill>
                  <a:schemeClr val="lt1"/>
                </a:solidFill>
                <a:latin typeface="DM Sans" panose="020B0604020202020204" charset="0"/>
              </a:rPr>
              <a:t>utilisation</a:t>
            </a:r>
            <a:r>
              <a:rPr lang="en-US" sz="1200" dirty="0">
                <a:solidFill>
                  <a:schemeClr val="lt1"/>
                </a:solidFill>
                <a:latin typeface="DM Sans" panose="020B0604020202020204" charset="0"/>
              </a:rPr>
              <a:t> </a:t>
            </a:r>
            <a:r>
              <a:rPr lang="en-US" sz="1200" dirty="0" err="1">
                <a:solidFill>
                  <a:schemeClr val="lt1"/>
                </a:solidFill>
                <a:latin typeface="DM Sans" panose="020B0604020202020204" charset="0"/>
              </a:rPr>
              <a:t>optimisée</a:t>
            </a:r>
            <a:r>
              <a:rPr lang="en-US" sz="1200" dirty="0">
                <a:solidFill>
                  <a:schemeClr val="lt1"/>
                </a:solidFill>
                <a:latin typeface="DM Sans" panose="020B0604020202020204" charset="0"/>
              </a:rPr>
              <a:t> de la </a:t>
            </a:r>
            <a:r>
              <a:rPr lang="en-US" sz="1200" dirty="0" err="1">
                <a:solidFill>
                  <a:schemeClr val="lt1"/>
                </a:solidFill>
                <a:latin typeface="DM Sans" panose="020B0604020202020204" charset="0"/>
              </a:rPr>
              <a:t>bande</a:t>
            </a:r>
            <a:r>
              <a:rPr lang="en-US" sz="1200" dirty="0">
                <a:solidFill>
                  <a:schemeClr val="lt1"/>
                </a:solidFill>
                <a:latin typeface="DM Sans" panose="020B0604020202020204" charset="0"/>
              </a:rPr>
              <a:t> </a:t>
            </a:r>
            <a:r>
              <a:rPr lang="en-US" sz="1200" dirty="0" err="1">
                <a:solidFill>
                  <a:schemeClr val="lt1"/>
                </a:solidFill>
                <a:latin typeface="DM Sans" panose="020B0604020202020204" charset="0"/>
              </a:rPr>
              <a:t>passante</a:t>
            </a:r>
            <a:endParaRPr sz="1200" dirty="0">
              <a:solidFill>
                <a:schemeClr val="lt1"/>
              </a:solidFill>
              <a:latin typeface="DM Sans" panose="020B0604020202020204" charset="0"/>
            </a:endParaRPr>
          </a:p>
        </p:txBody>
      </p:sp>
      <p:sp>
        <p:nvSpPr>
          <p:cNvPr id="268" name="Google Shape;268;p6"/>
          <p:cNvSpPr txBox="1"/>
          <p:nvPr/>
        </p:nvSpPr>
        <p:spPr>
          <a:xfrm>
            <a:off x="5962654" y="2451245"/>
            <a:ext cx="2801479" cy="707856"/>
          </a:xfrm>
          <a:prstGeom prst="rect">
            <a:avLst/>
          </a:prstGeom>
          <a:noFill/>
          <a:ln>
            <a:noFill/>
          </a:ln>
        </p:spPr>
        <p:txBody>
          <a:bodyPr spcFirstLastPara="1" wrap="square" lIns="68569" tIns="34275" rIns="68569" bIns="34275" anchor="ctr" anchorCtr="0">
            <a:spAutoFit/>
          </a:bodyPr>
          <a:lstStyle/>
          <a:p>
            <a:pPr>
              <a:buClr>
                <a:schemeClr val="lt1"/>
              </a:buClr>
              <a:buSzPts val="2000"/>
            </a:pPr>
            <a:r>
              <a:rPr lang="en-US" sz="1500" b="1">
                <a:solidFill>
                  <a:schemeClr val="lt1"/>
                </a:solidFill>
                <a:latin typeface="DM Sans" panose="020B0604020202020204" charset="0"/>
              </a:rPr>
              <a:t>Sécurité</a:t>
            </a:r>
            <a:endParaRPr sz="1500" b="1">
              <a:solidFill>
                <a:schemeClr val="lt1"/>
              </a:solidFill>
              <a:latin typeface="DM Sans" panose="020B0604020202020204" charset="0"/>
            </a:endParaRPr>
          </a:p>
          <a:p>
            <a:pPr>
              <a:spcBef>
                <a:spcPts val="300"/>
              </a:spcBef>
              <a:buClr>
                <a:schemeClr val="lt1"/>
              </a:buClr>
              <a:buSzPts val="1600"/>
            </a:pPr>
            <a:r>
              <a:rPr lang="en-US" sz="1200">
                <a:solidFill>
                  <a:schemeClr val="lt1"/>
                </a:solidFill>
                <a:latin typeface="DM Sans" panose="020B0604020202020204" charset="0"/>
              </a:rPr>
              <a:t>Permet de sécuriser les données à la fois en transit et à destination</a:t>
            </a:r>
            <a:endParaRPr sz="1200">
              <a:solidFill>
                <a:schemeClr val="lt1"/>
              </a:solidFill>
              <a:latin typeface="DM Sans" panose="020B0604020202020204" charset="0"/>
            </a:endParaRPr>
          </a:p>
        </p:txBody>
      </p:sp>
      <p:sp>
        <p:nvSpPr>
          <p:cNvPr id="269" name="Google Shape;269;p6"/>
          <p:cNvSpPr/>
          <p:nvPr/>
        </p:nvSpPr>
        <p:spPr>
          <a:xfrm>
            <a:off x="5962654" y="3369589"/>
            <a:ext cx="2801479" cy="1077188"/>
          </a:xfrm>
          <a:prstGeom prst="rect">
            <a:avLst/>
          </a:prstGeom>
          <a:noFill/>
          <a:ln>
            <a:noFill/>
          </a:ln>
        </p:spPr>
        <p:txBody>
          <a:bodyPr spcFirstLastPara="1" wrap="square" lIns="68569" tIns="34275" rIns="68569" bIns="34275" anchor="ctr" anchorCtr="0">
            <a:spAutoFit/>
          </a:bodyPr>
          <a:lstStyle/>
          <a:p>
            <a:r>
              <a:rPr lang="en-US" sz="1500" b="1">
                <a:solidFill>
                  <a:schemeClr val="lt1"/>
                </a:solidFill>
                <a:latin typeface="DM Sans" panose="020B0604020202020204" charset="0"/>
              </a:rPr>
              <a:t>Temps réel</a:t>
            </a:r>
            <a:endParaRPr sz="1500" b="1">
              <a:solidFill>
                <a:schemeClr val="lt1"/>
              </a:solidFill>
              <a:latin typeface="DM Sans" panose="020B0604020202020204" charset="0"/>
            </a:endParaRPr>
          </a:p>
          <a:p>
            <a:pPr>
              <a:spcBef>
                <a:spcPts val="300"/>
              </a:spcBef>
            </a:pPr>
            <a:r>
              <a:rPr lang="en-US" sz="1200">
                <a:solidFill>
                  <a:schemeClr val="lt1"/>
                </a:solidFill>
                <a:latin typeface="DM Sans" panose="020B0604020202020204" charset="0"/>
              </a:rPr>
              <a:t>Les données sont transmises au fur et à mesure des changements, permettant des analyses sur les données les plus récentes</a:t>
            </a:r>
            <a:endParaRPr sz="1200">
              <a:solidFill>
                <a:schemeClr val="lt1"/>
              </a:solidFill>
              <a:latin typeface="DM Sans" panose="020B0604020202020204" charset="0"/>
            </a:endParaRPr>
          </a:p>
        </p:txBody>
      </p:sp>
      <p:pic>
        <p:nvPicPr>
          <p:cNvPr id="270" name="Google Shape;270;p6"/>
          <p:cNvPicPr preferRelativeResize="0"/>
          <p:nvPr/>
        </p:nvPicPr>
        <p:blipFill rotWithShape="1">
          <a:blip r:embed="rId4">
            <a:alphaModFix/>
          </a:blip>
          <a:srcRect/>
          <a:stretch/>
        </p:blipFill>
        <p:spPr>
          <a:xfrm>
            <a:off x="5410115" y="1088152"/>
            <a:ext cx="443570" cy="443570"/>
          </a:xfrm>
          <a:prstGeom prst="rect">
            <a:avLst/>
          </a:prstGeom>
          <a:noFill/>
          <a:ln>
            <a:noFill/>
          </a:ln>
        </p:spPr>
      </p:pic>
      <p:pic>
        <p:nvPicPr>
          <p:cNvPr id="271" name="Google Shape;271;p6"/>
          <p:cNvPicPr preferRelativeResize="0"/>
          <p:nvPr/>
        </p:nvPicPr>
        <p:blipFill rotWithShape="1">
          <a:blip r:embed="rId5">
            <a:alphaModFix/>
          </a:blip>
          <a:srcRect/>
          <a:stretch/>
        </p:blipFill>
        <p:spPr>
          <a:xfrm>
            <a:off x="5336703" y="3284791"/>
            <a:ext cx="590393" cy="590393"/>
          </a:xfrm>
          <a:prstGeom prst="rect">
            <a:avLst/>
          </a:prstGeom>
          <a:noFill/>
          <a:ln>
            <a:noFill/>
          </a:ln>
        </p:spPr>
      </p:pic>
      <p:pic>
        <p:nvPicPr>
          <p:cNvPr id="272" name="Google Shape;272;p6"/>
          <p:cNvPicPr preferRelativeResize="0"/>
          <p:nvPr/>
        </p:nvPicPr>
        <p:blipFill rotWithShape="1">
          <a:blip r:embed="rId6">
            <a:alphaModFix/>
          </a:blip>
          <a:srcRect/>
          <a:stretch/>
        </p:blipFill>
        <p:spPr>
          <a:xfrm>
            <a:off x="5410115" y="2390095"/>
            <a:ext cx="443570" cy="443570"/>
          </a:xfrm>
          <a:prstGeom prst="rect">
            <a:avLst/>
          </a:prstGeom>
          <a:noFill/>
          <a:ln>
            <a:noFill/>
          </a:ln>
        </p:spPr>
      </p:pic>
      <p:sp>
        <p:nvSpPr>
          <p:cNvPr id="273" name="Google Shape;273;p6"/>
          <p:cNvSpPr txBox="1"/>
          <p:nvPr/>
        </p:nvSpPr>
        <p:spPr>
          <a:xfrm>
            <a:off x="422873" y="1528703"/>
            <a:ext cx="3522456" cy="2338495"/>
          </a:xfrm>
          <a:prstGeom prst="rect">
            <a:avLst/>
          </a:prstGeom>
          <a:noFill/>
          <a:ln>
            <a:noFill/>
          </a:ln>
        </p:spPr>
        <p:txBody>
          <a:bodyPr spcFirstLastPara="1" wrap="square" lIns="68569" tIns="34275" rIns="68569" bIns="34275" anchor="t" anchorCtr="0">
            <a:spAutoFit/>
          </a:bodyPr>
          <a:lstStyle/>
          <a:p>
            <a:pPr>
              <a:lnSpc>
                <a:spcPct val="85000"/>
              </a:lnSpc>
              <a:buClr>
                <a:schemeClr val="dk1"/>
              </a:buClr>
              <a:buSzPts val="3200"/>
            </a:pPr>
            <a:r>
              <a:rPr lang="en-US" sz="2400" b="1">
                <a:solidFill>
                  <a:schemeClr val="dk1"/>
                </a:solidFill>
                <a:latin typeface="DM Sans" panose="020B0604020202020204" charset="0"/>
              </a:rPr>
              <a:t>Basé sur le journal des transactions</a:t>
            </a:r>
            <a:br>
              <a:rPr lang="en-US" sz="2700" b="1">
                <a:solidFill>
                  <a:schemeClr val="lt1"/>
                </a:solidFill>
                <a:latin typeface="DM Sans" panose="020B0604020202020204" charset="0"/>
              </a:rPr>
            </a:br>
            <a:r>
              <a:rPr lang="en-US" sz="8625" b="1">
                <a:latin typeface="DM Sans" panose="020B0604020202020204" charset="0"/>
              </a:rPr>
              <a:t>CDC</a:t>
            </a:r>
            <a:endParaRPr sz="1050">
              <a:latin typeface="DM Sans" panose="020B0604020202020204" charset="0"/>
            </a:endParaRPr>
          </a:p>
          <a:p>
            <a:pPr>
              <a:lnSpc>
                <a:spcPct val="90000"/>
              </a:lnSpc>
              <a:spcBef>
                <a:spcPts val="600"/>
              </a:spcBef>
              <a:buClr>
                <a:schemeClr val="dk1"/>
              </a:buClr>
              <a:buSzPts val="1400"/>
            </a:pPr>
            <a:r>
              <a:rPr lang="en-US" sz="1050">
                <a:solidFill>
                  <a:schemeClr val="dk1"/>
                </a:solidFill>
                <a:latin typeface="DM Sans" panose="020B0604020202020204" charset="0"/>
              </a:rPr>
              <a:t>Pourquoi le CDC basé sur les journaux de transactions plutôt qu’une autre méthode ? — Idéal pour les gros volumes de données</a:t>
            </a:r>
            <a:endParaRPr sz="1050">
              <a:solidFill>
                <a:schemeClr val="dk1"/>
              </a:solidFill>
              <a:latin typeface="DM Sans" panose="020B0604020202020204" charset="0"/>
            </a:endParaRPr>
          </a:p>
        </p:txBody>
      </p:sp>
      <p:sp>
        <p:nvSpPr>
          <p:cNvPr id="274" name="Google Shape;274;p6"/>
          <p:cNvSpPr/>
          <p:nvPr/>
        </p:nvSpPr>
        <p:spPr>
          <a:xfrm flipH="1">
            <a:off x="504001" y="2698786"/>
            <a:ext cx="4358092" cy="405074"/>
          </a:xfrm>
          <a:prstGeom prst="corner">
            <a:avLst>
              <a:gd name="adj1" fmla="val 0"/>
              <a:gd name="adj2" fmla="val 0"/>
            </a:avLst>
          </a:prstGeom>
          <a:solidFill>
            <a:schemeClr val="accent1"/>
          </a:solidFill>
          <a:ln w="381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DM Sans" panose="020B0604020202020204" charset="0"/>
            </a:endParaRPr>
          </a:p>
        </p:txBody>
      </p:sp>
      <p:sp>
        <p:nvSpPr>
          <p:cNvPr id="275" name="Google Shape;275;p6"/>
          <p:cNvSpPr txBox="1"/>
          <p:nvPr/>
        </p:nvSpPr>
        <p:spPr>
          <a:xfrm>
            <a:off x="8676179" y="4855856"/>
            <a:ext cx="175048" cy="184636"/>
          </a:xfrm>
          <a:prstGeom prst="rect">
            <a:avLst/>
          </a:prstGeom>
          <a:noFill/>
          <a:ln>
            <a:noFill/>
          </a:ln>
        </p:spPr>
        <p:txBody>
          <a:bodyPr spcFirstLastPara="1" wrap="square" lIns="68569" tIns="34275" rIns="0" bIns="34275" anchor="t" anchorCtr="0">
            <a:spAutoFit/>
          </a:bodyPr>
          <a:lstStyle/>
          <a:p>
            <a:pPr algn="r">
              <a:buClr>
                <a:schemeClr val="lt1"/>
              </a:buClr>
              <a:buSzPts val="1000"/>
            </a:pPr>
            <a:fld id="{00000000-1234-1234-1234-123412341234}" type="slidenum">
              <a:rPr lang="en-US" sz="750">
                <a:solidFill>
                  <a:schemeClr val="lt1"/>
                </a:solidFill>
                <a:latin typeface="DM Sans" panose="020B0604020202020204" charset="0"/>
              </a:rPr>
              <a:pPr algn="r">
                <a:buClr>
                  <a:schemeClr val="lt1"/>
                </a:buClr>
                <a:buSzPts val="1000"/>
              </a:pPr>
              <a:t>14</a:t>
            </a:fld>
            <a:endParaRPr sz="750">
              <a:solidFill>
                <a:schemeClr val="lt1"/>
              </a:solidFill>
              <a:latin typeface="DM Sans" panose="020B0604020202020204" charset="0"/>
            </a:endParaRPr>
          </a:p>
        </p:txBody>
      </p:sp>
      <p:pic>
        <p:nvPicPr>
          <p:cNvPr id="276" name="Google Shape;276;p6"/>
          <p:cNvPicPr preferRelativeResize="0"/>
          <p:nvPr/>
        </p:nvPicPr>
        <p:blipFill rotWithShape="1">
          <a:blip r:embed="rId7">
            <a:alphaModFix/>
          </a:blip>
          <a:srcRect/>
          <a:stretch/>
        </p:blipFill>
        <p:spPr>
          <a:xfrm>
            <a:off x="253783" y="267989"/>
            <a:ext cx="934678" cy="1975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4" name="Google Shape;2004;p140"/>
          <p:cNvSpPr txBox="1">
            <a:spLocks noGrp="1"/>
          </p:cNvSpPr>
          <p:nvPr>
            <p:ph type="title"/>
          </p:nvPr>
        </p:nvSpPr>
        <p:spPr>
          <a:xfrm>
            <a:off x="1282800" y="342900"/>
            <a:ext cx="6578400" cy="55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DM Sans"/>
                <a:ea typeface="DM Sans"/>
                <a:cs typeface="DM Sans"/>
                <a:sym typeface="DM Sans"/>
              </a:rPr>
              <a:t>HVR Solution Topologies:</a:t>
            </a:r>
            <a:br>
              <a:rPr lang="en" sz="1900" b="1">
                <a:latin typeface="DM Sans"/>
                <a:ea typeface="DM Sans"/>
                <a:cs typeface="DM Sans"/>
                <a:sym typeface="DM Sans"/>
              </a:rPr>
            </a:br>
            <a:r>
              <a:rPr lang="en" sz="1900" b="1">
                <a:latin typeface="DM Sans"/>
                <a:ea typeface="DM Sans"/>
                <a:cs typeface="DM Sans"/>
                <a:sym typeface="DM Sans"/>
              </a:rPr>
              <a:t>Supporting a Variety of Data Movement Possibilities</a:t>
            </a:r>
            <a:endParaRPr sz="1900" b="1">
              <a:latin typeface="DM Sans"/>
              <a:ea typeface="DM Sans"/>
              <a:cs typeface="DM Sans"/>
              <a:sym typeface="DM Sans"/>
            </a:endParaRPr>
          </a:p>
        </p:txBody>
      </p:sp>
      <p:sp>
        <p:nvSpPr>
          <p:cNvPr id="2005" name="Google Shape;2005;p140"/>
          <p:cNvSpPr/>
          <p:nvPr/>
        </p:nvSpPr>
        <p:spPr>
          <a:xfrm>
            <a:off x="1822999" y="1161285"/>
            <a:ext cx="2514600" cy="1469100"/>
          </a:xfrm>
          <a:prstGeom prst="rect">
            <a:avLst/>
          </a:prstGeom>
          <a:solidFill>
            <a:schemeClr val="dk2"/>
          </a:solidFill>
          <a:ln>
            <a:noFill/>
          </a:ln>
        </p:spPr>
        <p:txBody>
          <a:bodyPr spcFirstLastPara="1" wrap="square" lIns="128000" tIns="128000" rIns="34275" bIns="34275" anchor="t" anchorCtr="0">
            <a:noAutofit/>
          </a:bodyPr>
          <a:lstStyle/>
          <a:p>
            <a:pPr marL="0" lvl="0" indent="0" algn="l" rtl="0">
              <a:spcBef>
                <a:spcPts val="0"/>
              </a:spcBef>
              <a:spcAft>
                <a:spcPts val="0"/>
              </a:spcAft>
              <a:buNone/>
            </a:pPr>
            <a:r>
              <a:rPr lang="en" sz="1100" b="1" dirty="0">
                <a:solidFill>
                  <a:schemeClr val="dk1"/>
                </a:solidFill>
                <a:latin typeface="DM Sans"/>
                <a:ea typeface="DM Sans"/>
                <a:cs typeface="DM Sans"/>
                <a:sym typeface="DM Sans"/>
              </a:rPr>
              <a:t>Uni-Directional</a:t>
            </a:r>
            <a:endParaRPr sz="1100" b="1" dirty="0">
              <a:solidFill>
                <a:schemeClr val="dk1"/>
              </a:solidFill>
              <a:latin typeface="DM Sans"/>
              <a:ea typeface="DM Sans"/>
              <a:cs typeface="DM Sans"/>
              <a:sym typeface="DM Sans"/>
            </a:endParaRPr>
          </a:p>
          <a:p>
            <a:pPr marL="0" lvl="0" indent="0" algn="l" rtl="0">
              <a:spcBef>
                <a:spcPts val="0"/>
              </a:spcBef>
              <a:spcAft>
                <a:spcPts val="0"/>
              </a:spcAft>
              <a:buNone/>
            </a:pPr>
            <a:r>
              <a:rPr lang="en" sz="1000" dirty="0">
                <a:solidFill>
                  <a:schemeClr val="dk1"/>
                </a:solidFill>
                <a:latin typeface="DM Sans"/>
                <a:ea typeface="DM Sans"/>
                <a:cs typeface="DM Sans"/>
                <a:sym typeface="DM Sans"/>
              </a:rPr>
              <a:t>Real-Time Analytics Migrations</a:t>
            </a:r>
            <a:br>
              <a:rPr lang="en" sz="1000" dirty="0">
                <a:solidFill>
                  <a:schemeClr val="dk1"/>
                </a:solidFill>
                <a:latin typeface="DM Sans"/>
                <a:ea typeface="DM Sans"/>
                <a:cs typeface="DM Sans"/>
                <a:sym typeface="DM Sans"/>
              </a:rPr>
            </a:br>
            <a:r>
              <a:rPr lang="en" sz="1000" dirty="0">
                <a:solidFill>
                  <a:schemeClr val="dk1"/>
                </a:solidFill>
                <a:latin typeface="DM Sans"/>
                <a:ea typeface="DM Sans"/>
                <a:cs typeface="DM Sans"/>
                <a:sym typeface="DM Sans"/>
              </a:rPr>
              <a:t>(reverse post migration)</a:t>
            </a:r>
            <a:endParaRPr dirty="0">
              <a:latin typeface="DM Sans"/>
              <a:ea typeface="DM Sans"/>
              <a:cs typeface="DM Sans"/>
              <a:sym typeface="DM Sans"/>
            </a:endParaRPr>
          </a:p>
        </p:txBody>
      </p:sp>
      <p:grpSp>
        <p:nvGrpSpPr>
          <p:cNvPr id="2006" name="Google Shape;2006;p140"/>
          <p:cNvGrpSpPr/>
          <p:nvPr/>
        </p:nvGrpSpPr>
        <p:grpSpPr>
          <a:xfrm>
            <a:off x="2597199" y="2067149"/>
            <a:ext cx="1019275" cy="284917"/>
            <a:chOff x="2723511" y="2159524"/>
            <a:chExt cx="1019275" cy="284917"/>
          </a:xfrm>
        </p:grpSpPr>
        <p:grpSp>
          <p:nvGrpSpPr>
            <p:cNvPr id="2007" name="Google Shape;2007;p140"/>
            <p:cNvGrpSpPr/>
            <p:nvPr/>
          </p:nvGrpSpPr>
          <p:grpSpPr>
            <a:xfrm>
              <a:off x="2723511" y="2159524"/>
              <a:ext cx="1019275" cy="284917"/>
              <a:chOff x="2545074" y="2213849"/>
              <a:chExt cx="1019275" cy="284917"/>
            </a:xfrm>
          </p:grpSpPr>
          <p:pic>
            <p:nvPicPr>
              <p:cNvPr id="2008" name="Google Shape;2008;p140"/>
              <p:cNvPicPr preferRelativeResize="0"/>
              <p:nvPr/>
            </p:nvPicPr>
            <p:blipFill>
              <a:blip r:embed="rId3">
                <a:alphaModFix/>
              </a:blip>
              <a:stretch>
                <a:fillRect/>
              </a:stretch>
            </p:blipFill>
            <p:spPr>
              <a:xfrm>
                <a:off x="2545074" y="2213849"/>
                <a:ext cx="249600" cy="284917"/>
              </a:xfrm>
              <a:prstGeom prst="rect">
                <a:avLst/>
              </a:prstGeom>
              <a:noFill/>
              <a:ln w="9525" cap="flat" cmpd="sng">
                <a:solidFill>
                  <a:srgbClr val="EEEEEE"/>
                </a:solidFill>
                <a:prstDash val="solid"/>
                <a:round/>
                <a:headEnd type="none" w="sm" len="sm"/>
                <a:tailEnd type="none" w="sm" len="sm"/>
              </a:ln>
            </p:spPr>
          </p:pic>
          <p:pic>
            <p:nvPicPr>
              <p:cNvPr id="2009" name="Google Shape;2009;p140"/>
              <p:cNvPicPr preferRelativeResize="0"/>
              <p:nvPr/>
            </p:nvPicPr>
            <p:blipFill>
              <a:blip r:embed="rId3">
                <a:alphaModFix/>
              </a:blip>
              <a:stretch>
                <a:fillRect/>
              </a:stretch>
            </p:blipFill>
            <p:spPr>
              <a:xfrm>
                <a:off x="3314749" y="2213849"/>
                <a:ext cx="249600" cy="284917"/>
              </a:xfrm>
              <a:prstGeom prst="rect">
                <a:avLst/>
              </a:prstGeom>
              <a:noFill/>
              <a:ln w="9525" cap="flat" cmpd="sng">
                <a:solidFill>
                  <a:srgbClr val="EEEEEE"/>
                </a:solidFill>
                <a:prstDash val="solid"/>
                <a:round/>
                <a:headEnd type="none" w="sm" len="sm"/>
                <a:tailEnd type="none" w="sm" len="sm"/>
              </a:ln>
            </p:spPr>
          </p:pic>
        </p:grpSp>
        <p:cxnSp>
          <p:nvCxnSpPr>
            <p:cNvPr id="2010" name="Google Shape;2010;p140"/>
            <p:cNvCxnSpPr/>
            <p:nvPr/>
          </p:nvCxnSpPr>
          <p:spPr>
            <a:xfrm>
              <a:off x="3072788" y="2301983"/>
              <a:ext cx="320700" cy="0"/>
            </a:xfrm>
            <a:prstGeom prst="straightConnector1">
              <a:avLst/>
            </a:prstGeom>
            <a:noFill/>
            <a:ln w="9525" cap="flat" cmpd="sng">
              <a:solidFill>
                <a:schemeClr val="accent4"/>
              </a:solidFill>
              <a:prstDash val="solid"/>
              <a:round/>
              <a:headEnd type="none" w="med" len="med"/>
              <a:tailEnd type="triangle" w="med" len="med"/>
            </a:ln>
          </p:spPr>
        </p:cxnSp>
      </p:grpSp>
      <p:grpSp>
        <p:nvGrpSpPr>
          <p:cNvPr id="2011" name="Google Shape;2011;p140"/>
          <p:cNvGrpSpPr/>
          <p:nvPr/>
        </p:nvGrpSpPr>
        <p:grpSpPr>
          <a:xfrm>
            <a:off x="4806412" y="2889560"/>
            <a:ext cx="2514600" cy="1469100"/>
            <a:chOff x="5992437" y="2992635"/>
            <a:chExt cx="2514600" cy="1469100"/>
          </a:xfrm>
        </p:grpSpPr>
        <p:sp>
          <p:nvSpPr>
            <p:cNvPr id="2012" name="Google Shape;2012;p140"/>
            <p:cNvSpPr/>
            <p:nvPr/>
          </p:nvSpPr>
          <p:spPr>
            <a:xfrm>
              <a:off x="5992437" y="2992635"/>
              <a:ext cx="2514600" cy="1469100"/>
            </a:xfrm>
            <a:prstGeom prst="rect">
              <a:avLst/>
            </a:prstGeom>
            <a:solidFill>
              <a:schemeClr val="dk2"/>
            </a:solidFill>
            <a:ln>
              <a:noFill/>
            </a:ln>
          </p:spPr>
          <p:txBody>
            <a:bodyPr spcFirstLastPara="1" wrap="square" lIns="128000" tIns="128000" rIns="34275" bIns="34275" anchor="t" anchorCtr="0">
              <a:noAutofit/>
            </a:bodyPr>
            <a:lstStyle/>
            <a:p>
              <a:pPr marL="0" lvl="0" indent="0" algn="l" rtl="0">
                <a:spcBef>
                  <a:spcPts val="0"/>
                </a:spcBef>
                <a:spcAft>
                  <a:spcPts val="0"/>
                </a:spcAft>
                <a:buNone/>
              </a:pPr>
              <a:r>
                <a:rPr lang="en" sz="1100" b="1">
                  <a:solidFill>
                    <a:schemeClr val="dk1"/>
                  </a:solidFill>
                  <a:latin typeface="DM Sans"/>
                  <a:ea typeface="DM Sans"/>
                  <a:cs typeface="DM Sans"/>
                  <a:sym typeface="DM Sans"/>
                </a:rPr>
                <a:t>Cascading</a:t>
              </a:r>
              <a:endParaRPr sz="1100" b="1">
                <a:solidFill>
                  <a:schemeClr val="dk1"/>
                </a:solidFill>
                <a:latin typeface="DM Sans"/>
                <a:ea typeface="DM Sans"/>
                <a:cs typeface="DM Sans"/>
                <a:sym typeface="DM Sans"/>
              </a:endParaRPr>
            </a:p>
            <a:p>
              <a:pPr marL="0" lvl="0" indent="0" algn="l" rtl="0">
                <a:spcBef>
                  <a:spcPts val="0"/>
                </a:spcBef>
                <a:spcAft>
                  <a:spcPts val="0"/>
                </a:spcAft>
                <a:buNone/>
              </a:pPr>
              <a:r>
                <a:rPr lang="en" sz="1000">
                  <a:solidFill>
                    <a:schemeClr val="dk1"/>
                  </a:solidFill>
                  <a:latin typeface="DM Sans"/>
                  <a:ea typeface="DM Sans"/>
                  <a:cs typeface="DM Sans"/>
                  <a:sym typeface="DM Sans"/>
                </a:rPr>
                <a:t>Data Marts</a:t>
              </a:r>
              <a:endParaRPr sz="1000">
                <a:solidFill>
                  <a:schemeClr val="dk1"/>
                </a:solidFill>
                <a:latin typeface="DM Sans"/>
                <a:ea typeface="DM Sans"/>
                <a:cs typeface="DM Sans"/>
                <a:sym typeface="DM Sans"/>
              </a:endParaRPr>
            </a:p>
          </p:txBody>
        </p:sp>
        <p:grpSp>
          <p:nvGrpSpPr>
            <p:cNvPr id="2013" name="Google Shape;2013;p140"/>
            <p:cNvGrpSpPr/>
            <p:nvPr/>
          </p:nvGrpSpPr>
          <p:grpSpPr>
            <a:xfrm>
              <a:off x="6322611" y="3657598"/>
              <a:ext cx="1090388" cy="291569"/>
              <a:chOff x="6246411" y="3828598"/>
              <a:chExt cx="1090388" cy="291569"/>
            </a:xfrm>
          </p:grpSpPr>
          <p:cxnSp>
            <p:nvCxnSpPr>
              <p:cNvPr id="2014" name="Google Shape;2014;p140"/>
              <p:cNvCxnSpPr/>
              <p:nvPr/>
            </p:nvCxnSpPr>
            <p:spPr>
              <a:xfrm>
                <a:off x="6595688" y="3977708"/>
                <a:ext cx="320700" cy="0"/>
              </a:xfrm>
              <a:prstGeom prst="straightConnector1">
                <a:avLst/>
              </a:prstGeom>
              <a:noFill/>
              <a:ln w="9525" cap="flat" cmpd="sng">
                <a:solidFill>
                  <a:schemeClr val="accent4"/>
                </a:solidFill>
                <a:prstDash val="solid"/>
                <a:round/>
                <a:headEnd type="none" w="med" len="med"/>
                <a:tailEnd type="triangle" w="med" len="med"/>
              </a:ln>
            </p:spPr>
          </p:cxnSp>
          <p:pic>
            <p:nvPicPr>
              <p:cNvPr id="2015" name="Google Shape;2015;p140"/>
              <p:cNvPicPr preferRelativeResize="0"/>
              <p:nvPr/>
            </p:nvPicPr>
            <p:blipFill>
              <a:blip r:embed="rId3">
                <a:alphaModFix/>
              </a:blip>
              <a:stretch>
                <a:fillRect/>
              </a:stretch>
            </p:blipFill>
            <p:spPr>
              <a:xfrm>
                <a:off x="6246411" y="3835249"/>
                <a:ext cx="249600" cy="284918"/>
              </a:xfrm>
              <a:prstGeom prst="rect">
                <a:avLst/>
              </a:prstGeom>
              <a:noFill/>
              <a:ln w="9525" cap="flat" cmpd="sng">
                <a:solidFill>
                  <a:srgbClr val="EEEEEE"/>
                </a:solidFill>
                <a:prstDash val="solid"/>
                <a:round/>
                <a:headEnd type="none" w="sm" len="sm"/>
                <a:tailEnd type="none" w="sm" len="sm"/>
              </a:ln>
            </p:spPr>
          </p:pic>
          <p:pic>
            <p:nvPicPr>
              <p:cNvPr id="2016" name="Google Shape;2016;p140"/>
              <p:cNvPicPr preferRelativeResize="0"/>
              <p:nvPr/>
            </p:nvPicPr>
            <p:blipFill>
              <a:blip r:embed="rId4">
                <a:alphaModFix/>
              </a:blip>
              <a:stretch>
                <a:fillRect/>
              </a:stretch>
            </p:blipFill>
            <p:spPr>
              <a:xfrm>
                <a:off x="7016100" y="3828598"/>
                <a:ext cx="320699" cy="260553"/>
              </a:xfrm>
              <a:prstGeom prst="rect">
                <a:avLst/>
              </a:prstGeom>
              <a:noFill/>
              <a:ln>
                <a:noFill/>
              </a:ln>
            </p:spPr>
          </p:pic>
        </p:grpSp>
        <p:grpSp>
          <p:nvGrpSpPr>
            <p:cNvPr id="2017" name="Google Shape;2017;p140"/>
            <p:cNvGrpSpPr/>
            <p:nvPr/>
          </p:nvGrpSpPr>
          <p:grpSpPr>
            <a:xfrm>
              <a:off x="7830336" y="3287849"/>
              <a:ext cx="249600" cy="1031068"/>
              <a:chOff x="7710786" y="3313112"/>
              <a:chExt cx="249600" cy="1031068"/>
            </a:xfrm>
          </p:grpSpPr>
          <p:pic>
            <p:nvPicPr>
              <p:cNvPr id="2018" name="Google Shape;2018;p140"/>
              <p:cNvPicPr preferRelativeResize="0"/>
              <p:nvPr/>
            </p:nvPicPr>
            <p:blipFill>
              <a:blip r:embed="rId3">
                <a:alphaModFix/>
              </a:blip>
              <a:stretch>
                <a:fillRect/>
              </a:stretch>
            </p:blipFill>
            <p:spPr>
              <a:xfrm>
                <a:off x="7710786" y="3313112"/>
                <a:ext cx="249600" cy="284918"/>
              </a:xfrm>
              <a:prstGeom prst="rect">
                <a:avLst/>
              </a:prstGeom>
              <a:noFill/>
              <a:ln w="9525" cap="flat" cmpd="sng">
                <a:solidFill>
                  <a:srgbClr val="EEEEEE"/>
                </a:solidFill>
                <a:prstDash val="solid"/>
                <a:round/>
                <a:headEnd type="none" w="sm" len="sm"/>
                <a:tailEnd type="none" w="sm" len="sm"/>
              </a:ln>
            </p:spPr>
          </p:pic>
          <p:pic>
            <p:nvPicPr>
              <p:cNvPr id="2019" name="Google Shape;2019;p140"/>
              <p:cNvPicPr preferRelativeResize="0"/>
              <p:nvPr/>
            </p:nvPicPr>
            <p:blipFill>
              <a:blip r:embed="rId3">
                <a:alphaModFix/>
              </a:blip>
              <a:stretch>
                <a:fillRect/>
              </a:stretch>
            </p:blipFill>
            <p:spPr>
              <a:xfrm>
                <a:off x="7710786" y="3686187"/>
                <a:ext cx="249600" cy="284918"/>
              </a:xfrm>
              <a:prstGeom prst="rect">
                <a:avLst/>
              </a:prstGeom>
              <a:noFill/>
              <a:ln w="9525" cap="flat" cmpd="sng">
                <a:solidFill>
                  <a:srgbClr val="EEEEEE"/>
                </a:solidFill>
                <a:prstDash val="solid"/>
                <a:round/>
                <a:headEnd type="none" w="sm" len="sm"/>
                <a:tailEnd type="none" w="sm" len="sm"/>
              </a:ln>
            </p:spPr>
          </p:pic>
          <p:pic>
            <p:nvPicPr>
              <p:cNvPr id="2020" name="Google Shape;2020;p140"/>
              <p:cNvPicPr preferRelativeResize="0"/>
              <p:nvPr/>
            </p:nvPicPr>
            <p:blipFill>
              <a:blip r:embed="rId3">
                <a:alphaModFix/>
              </a:blip>
              <a:stretch>
                <a:fillRect/>
              </a:stretch>
            </p:blipFill>
            <p:spPr>
              <a:xfrm>
                <a:off x="7710786" y="4059262"/>
                <a:ext cx="249600" cy="284918"/>
              </a:xfrm>
              <a:prstGeom prst="rect">
                <a:avLst/>
              </a:prstGeom>
              <a:noFill/>
              <a:ln w="9525" cap="flat" cmpd="sng">
                <a:solidFill>
                  <a:srgbClr val="EEEEEE"/>
                </a:solidFill>
                <a:prstDash val="solid"/>
                <a:round/>
                <a:headEnd type="none" w="sm" len="sm"/>
                <a:tailEnd type="none" w="sm" len="sm"/>
              </a:ln>
            </p:spPr>
          </p:pic>
        </p:grpSp>
        <p:cxnSp>
          <p:nvCxnSpPr>
            <p:cNvPr id="2021" name="Google Shape;2021;p140"/>
            <p:cNvCxnSpPr/>
            <p:nvPr/>
          </p:nvCxnSpPr>
          <p:spPr>
            <a:xfrm rot="10800000" flipH="1">
              <a:off x="7413036" y="3430308"/>
              <a:ext cx="417300" cy="357600"/>
            </a:xfrm>
            <a:prstGeom prst="bentConnector3">
              <a:avLst>
                <a:gd name="adj1" fmla="val 50000"/>
              </a:avLst>
            </a:prstGeom>
            <a:noFill/>
            <a:ln w="9525" cap="flat" cmpd="sng">
              <a:solidFill>
                <a:schemeClr val="accent4"/>
              </a:solidFill>
              <a:prstDash val="solid"/>
              <a:round/>
              <a:headEnd type="none" w="med" len="med"/>
              <a:tailEnd type="triangle" w="med" len="med"/>
            </a:ln>
          </p:spPr>
        </p:cxnSp>
        <p:cxnSp>
          <p:nvCxnSpPr>
            <p:cNvPr id="2022" name="Google Shape;2022;p140"/>
            <p:cNvCxnSpPr>
              <a:stCxn id="2016" idx="3"/>
              <a:endCxn id="2020" idx="1"/>
            </p:cNvCxnSpPr>
            <p:nvPr/>
          </p:nvCxnSpPr>
          <p:spPr>
            <a:xfrm>
              <a:off x="7412999" y="3787875"/>
              <a:ext cx="417300" cy="388500"/>
            </a:xfrm>
            <a:prstGeom prst="bentConnector3">
              <a:avLst>
                <a:gd name="adj1" fmla="val 50004"/>
              </a:avLst>
            </a:prstGeom>
            <a:noFill/>
            <a:ln w="9525" cap="flat" cmpd="sng">
              <a:solidFill>
                <a:schemeClr val="accent4"/>
              </a:solidFill>
              <a:prstDash val="solid"/>
              <a:round/>
              <a:headEnd type="none" w="med" len="med"/>
              <a:tailEnd type="triangle" w="med" len="med"/>
            </a:ln>
          </p:spPr>
        </p:cxnSp>
        <p:cxnSp>
          <p:nvCxnSpPr>
            <p:cNvPr id="2023" name="Google Shape;2023;p140"/>
            <p:cNvCxnSpPr/>
            <p:nvPr/>
          </p:nvCxnSpPr>
          <p:spPr>
            <a:xfrm>
              <a:off x="7509599" y="3787884"/>
              <a:ext cx="320700" cy="0"/>
            </a:xfrm>
            <a:prstGeom prst="straightConnector1">
              <a:avLst/>
            </a:prstGeom>
            <a:noFill/>
            <a:ln w="9525" cap="flat" cmpd="sng">
              <a:solidFill>
                <a:schemeClr val="accent4"/>
              </a:solidFill>
              <a:prstDash val="solid"/>
              <a:round/>
              <a:headEnd type="none" w="med" len="med"/>
              <a:tailEnd type="triangle" w="med" len="med"/>
            </a:ln>
          </p:spPr>
        </p:cxnSp>
      </p:grpSp>
      <p:sp>
        <p:nvSpPr>
          <p:cNvPr id="2024" name="Google Shape;2024;p140"/>
          <p:cNvSpPr/>
          <p:nvPr/>
        </p:nvSpPr>
        <p:spPr>
          <a:xfrm>
            <a:off x="1822987" y="2889560"/>
            <a:ext cx="2514600" cy="1469100"/>
          </a:xfrm>
          <a:prstGeom prst="rect">
            <a:avLst/>
          </a:prstGeom>
          <a:solidFill>
            <a:schemeClr val="dk2"/>
          </a:solidFill>
          <a:ln>
            <a:noFill/>
          </a:ln>
        </p:spPr>
        <p:txBody>
          <a:bodyPr spcFirstLastPara="1" wrap="square" lIns="128000" tIns="128000" rIns="34275" bIns="34275" anchor="t" anchorCtr="0">
            <a:noAutofit/>
          </a:bodyPr>
          <a:lstStyle/>
          <a:p>
            <a:pPr marL="0" lvl="0" indent="0" algn="l" rtl="0">
              <a:spcBef>
                <a:spcPts val="0"/>
              </a:spcBef>
              <a:spcAft>
                <a:spcPts val="0"/>
              </a:spcAft>
              <a:buNone/>
            </a:pPr>
            <a:r>
              <a:rPr lang="en" sz="1100" b="1" dirty="0">
                <a:solidFill>
                  <a:schemeClr val="dk1"/>
                </a:solidFill>
                <a:latin typeface="DM Sans"/>
                <a:ea typeface="DM Sans"/>
                <a:cs typeface="DM Sans"/>
                <a:sym typeface="DM Sans"/>
              </a:rPr>
              <a:t>Integration</a:t>
            </a:r>
            <a:endParaRPr sz="1100" b="1" dirty="0">
              <a:solidFill>
                <a:schemeClr val="dk1"/>
              </a:solidFill>
              <a:latin typeface="DM Sans"/>
              <a:ea typeface="DM Sans"/>
              <a:cs typeface="DM Sans"/>
              <a:sym typeface="DM Sans"/>
            </a:endParaRPr>
          </a:p>
          <a:p>
            <a:pPr marL="0" lvl="0" indent="0" algn="l" rtl="0">
              <a:spcBef>
                <a:spcPts val="0"/>
              </a:spcBef>
              <a:spcAft>
                <a:spcPts val="0"/>
              </a:spcAft>
              <a:buNone/>
            </a:pPr>
            <a:r>
              <a:rPr lang="en" sz="1100" b="1" dirty="0">
                <a:solidFill>
                  <a:schemeClr val="dk1"/>
                </a:solidFill>
                <a:latin typeface="DM Sans"/>
                <a:ea typeface="DM Sans"/>
                <a:cs typeface="DM Sans"/>
                <a:sym typeface="DM Sans"/>
              </a:rPr>
              <a:t>/Consolidation</a:t>
            </a:r>
            <a:endParaRPr sz="1100" b="1" dirty="0">
              <a:solidFill>
                <a:schemeClr val="dk1"/>
              </a:solidFill>
              <a:latin typeface="DM Sans"/>
              <a:ea typeface="DM Sans"/>
              <a:cs typeface="DM Sans"/>
              <a:sym typeface="DM Sans"/>
            </a:endParaRPr>
          </a:p>
          <a:p>
            <a:pPr marL="0" lvl="0" indent="0" algn="l" rtl="0">
              <a:spcBef>
                <a:spcPts val="0"/>
              </a:spcBef>
              <a:spcAft>
                <a:spcPts val="0"/>
              </a:spcAft>
              <a:buNone/>
            </a:pPr>
            <a:r>
              <a:rPr lang="en" sz="1000" dirty="0">
                <a:solidFill>
                  <a:schemeClr val="dk1"/>
                </a:solidFill>
                <a:latin typeface="DM Sans"/>
                <a:ea typeface="DM Sans"/>
                <a:cs typeface="DM Sans"/>
                <a:sym typeface="DM Sans"/>
              </a:rPr>
              <a:t>Data Warehouse</a:t>
            </a:r>
            <a:endParaRPr sz="1000" dirty="0">
              <a:solidFill>
                <a:schemeClr val="dk1"/>
              </a:solidFill>
              <a:latin typeface="DM Sans"/>
              <a:ea typeface="DM Sans"/>
              <a:cs typeface="DM Sans"/>
              <a:sym typeface="DM Sans"/>
            </a:endParaRPr>
          </a:p>
          <a:p>
            <a:pPr marL="0" lvl="0" indent="0" algn="l" rtl="0">
              <a:spcBef>
                <a:spcPts val="0"/>
              </a:spcBef>
              <a:spcAft>
                <a:spcPts val="0"/>
              </a:spcAft>
              <a:buNone/>
            </a:pPr>
            <a:r>
              <a:rPr lang="en" sz="1000" dirty="0">
                <a:solidFill>
                  <a:schemeClr val="dk1"/>
                </a:solidFill>
                <a:latin typeface="DM Sans"/>
                <a:ea typeface="DM Sans"/>
                <a:cs typeface="DM Sans"/>
                <a:sym typeface="DM Sans"/>
              </a:rPr>
              <a:t>/Data Lake</a:t>
            </a:r>
            <a:endParaRPr sz="1000" dirty="0">
              <a:solidFill>
                <a:schemeClr val="dk1"/>
              </a:solidFill>
              <a:latin typeface="DM Sans"/>
              <a:ea typeface="DM Sans"/>
              <a:cs typeface="DM Sans"/>
              <a:sym typeface="DM Sans"/>
            </a:endParaRPr>
          </a:p>
        </p:txBody>
      </p:sp>
      <p:sp>
        <p:nvSpPr>
          <p:cNvPr id="2025" name="Google Shape;2025;p140"/>
          <p:cNvSpPr/>
          <p:nvPr/>
        </p:nvSpPr>
        <p:spPr>
          <a:xfrm>
            <a:off x="4806424" y="1161285"/>
            <a:ext cx="2514600" cy="1469100"/>
          </a:xfrm>
          <a:prstGeom prst="rect">
            <a:avLst/>
          </a:prstGeom>
          <a:solidFill>
            <a:schemeClr val="dk2"/>
          </a:solidFill>
          <a:ln>
            <a:noFill/>
          </a:ln>
        </p:spPr>
        <p:txBody>
          <a:bodyPr spcFirstLastPara="1" wrap="square" lIns="128000" tIns="128000" rIns="34275" bIns="34275" anchor="t" anchorCtr="0">
            <a:noAutofit/>
          </a:bodyPr>
          <a:lstStyle/>
          <a:p>
            <a:pPr marL="0" lvl="0" indent="0" algn="l" rtl="0">
              <a:spcBef>
                <a:spcPts val="0"/>
              </a:spcBef>
              <a:spcAft>
                <a:spcPts val="0"/>
              </a:spcAft>
              <a:buNone/>
            </a:pPr>
            <a:r>
              <a:rPr lang="en" sz="1100" b="1">
                <a:solidFill>
                  <a:schemeClr val="dk1"/>
                </a:solidFill>
                <a:latin typeface="DM Sans"/>
                <a:ea typeface="DM Sans"/>
                <a:cs typeface="DM Sans"/>
                <a:sym typeface="DM Sans"/>
              </a:rPr>
              <a:t>Broadcast</a:t>
            </a:r>
            <a:endParaRPr sz="1100" b="1">
              <a:solidFill>
                <a:schemeClr val="dk1"/>
              </a:solidFill>
              <a:latin typeface="DM Sans"/>
              <a:ea typeface="DM Sans"/>
              <a:cs typeface="DM Sans"/>
              <a:sym typeface="DM Sans"/>
            </a:endParaRPr>
          </a:p>
          <a:p>
            <a:pPr marL="0" lvl="0" indent="0" algn="l" rtl="0">
              <a:spcBef>
                <a:spcPts val="0"/>
              </a:spcBef>
              <a:spcAft>
                <a:spcPts val="0"/>
              </a:spcAft>
              <a:buNone/>
            </a:pPr>
            <a:r>
              <a:rPr lang="en" sz="1000">
                <a:solidFill>
                  <a:schemeClr val="dk1"/>
                </a:solidFill>
                <a:latin typeface="DM Sans"/>
                <a:ea typeface="DM Sans"/>
                <a:cs typeface="DM Sans"/>
                <a:sym typeface="DM Sans"/>
              </a:rPr>
              <a:t>Data Distribution</a:t>
            </a:r>
            <a:endParaRPr sz="1000">
              <a:solidFill>
                <a:schemeClr val="dk1"/>
              </a:solidFill>
              <a:latin typeface="DM Sans"/>
              <a:ea typeface="DM Sans"/>
              <a:cs typeface="DM Sans"/>
              <a:sym typeface="DM Sans"/>
            </a:endParaRPr>
          </a:p>
        </p:txBody>
      </p:sp>
      <p:pic>
        <p:nvPicPr>
          <p:cNvPr id="2026" name="Google Shape;2026;p140"/>
          <p:cNvPicPr preferRelativeResize="0"/>
          <p:nvPr/>
        </p:nvPicPr>
        <p:blipFill>
          <a:blip r:embed="rId3">
            <a:alphaModFix/>
          </a:blip>
          <a:stretch>
            <a:fillRect/>
          </a:stretch>
        </p:blipFill>
        <p:spPr>
          <a:xfrm>
            <a:off x="3191399" y="3543024"/>
            <a:ext cx="249600" cy="284918"/>
          </a:xfrm>
          <a:prstGeom prst="rect">
            <a:avLst/>
          </a:prstGeom>
          <a:noFill/>
          <a:ln w="9525" cap="flat" cmpd="sng">
            <a:solidFill>
              <a:srgbClr val="EEEEEE"/>
            </a:solidFill>
            <a:prstDash val="solid"/>
            <a:round/>
            <a:headEnd type="none" w="sm" len="sm"/>
            <a:tailEnd type="none" w="sm" len="sm"/>
          </a:ln>
        </p:spPr>
      </p:pic>
      <p:pic>
        <p:nvPicPr>
          <p:cNvPr id="2027" name="Google Shape;2027;p140"/>
          <p:cNvPicPr preferRelativeResize="0"/>
          <p:nvPr/>
        </p:nvPicPr>
        <p:blipFill>
          <a:blip r:embed="rId3">
            <a:alphaModFix/>
          </a:blip>
          <a:stretch>
            <a:fillRect/>
          </a:stretch>
        </p:blipFill>
        <p:spPr>
          <a:xfrm>
            <a:off x="3191399" y="3916099"/>
            <a:ext cx="249600" cy="284918"/>
          </a:xfrm>
          <a:prstGeom prst="rect">
            <a:avLst/>
          </a:prstGeom>
          <a:noFill/>
          <a:ln w="9525" cap="flat" cmpd="sng">
            <a:solidFill>
              <a:srgbClr val="EEEEEE"/>
            </a:solidFill>
            <a:prstDash val="solid"/>
            <a:round/>
            <a:headEnd type="none" w="sm" len="sm"/>
            <a:tailEnd type="none" w="sm" len="sm"/>
          </a:ln>
        </p:spPr>
      </p:pic>
      <p:pic>
        <p:nvPicPr>
          <p:cNvPr id="2028" name="Google Shape;2028;p140"/>
          <p:cNvPicPr preferRelativeResize="0"/>
          <p:nvPr/>
        </p:nvPicPr>
        <p:blipFill>
          <a:blip r:embed="rId5">
            <a:alphaModFix/>
          </a:blip>
          <a:stretch>
            <a:fillRect/>
          </a:stretch>
        </p:blipFill>
        <p:spPr>
          <a:xfrm>
            <a:off x="3141850" y="3047176"/>
            <a:ext cx="348669" cy="388501"/>
          </a:xfrm>
          <a:prstGeom prst="rect">
            <a:avLst/>
          </a:prstGeom>
          <a:noFill/>
          <a:ln>
            <a:noFill/>
          </a:ln>
        </p:spPr>
      </p:pic>
      <p:pic>
        <p:nvPicPr>
          <p:cNvPr id="2029" name="Google Shape;2029;p140"/>
          <p:cNvPicPr preferRelativeResize="0"/>
          <p:nvPr/>
        </p:nvPicPr>
        <p:blipFill>
          <a:blip r:embed="rId4">
            <a:alphaModFix/>
          </a:blip>
          <a:stretch>
            <a:fillRect/>
          </a:stretch>
        </p:blipFill>
        <p:spPr>
          <a:xfrm>
            <a:off x="3854200" y="3493823"/>
            <a:ext cx="320700" cy="260553"/>
          </a:xfrm>
          <a:prstGeom prst="rect">
            <a:avLst/>
          </a:prstGeom>
          <a:noFill/>
          <a:ln>
            <a:noFill/>
          </a:ln>
        </p:spPr>
      </p:pic>
      <p:cxnSp>
        <p:nvCxnSpPr>
          <p:cNvPr id="2030" name="Google Shape;2030;p140"/>
          <p:cNvCxnSpPr>
            <a:stCxn id="2027" idx="3"/>
            <a:endCxn id="2029" idx="1"/>
          </p:cNvCxnSpPr>
          <p:nvPr/>
        </p:nvCxnSpPr>
        <p:spPr>
          <a:xfrm rot="10800000" flipH="1">
            <a:off x="3440999" y="3624158"/>
            <a:ext cx="413100" cy="434400"/>
          </a:xfrm>
          <a:prstGeom prst="bentConnector3">
            <a:avLst>
              <a:gd name="adj1" fmla="val 50012"/>
            </a:avLst>
          </a:prstGeom>
          <a:noFill/>
          <a:ln w="9525" cap="flat" cmpd="sng">
            <a:solidFill>
              <a:schemeClr val="accent4"/>
            </a:solidFill>
            <a:prstDash val="solid"/>
            <a:round/>
            <a:headEnd type="none" w="med" len="med"/>
            <a:tailEnd type="none" w="med" len="med"/>
          </a:ln>
        </p:spPr>
      </p:cxnSp>
      <p:cxnSp>
        <p:nvCxnSpPr>
          <p:cNvPr id="2031" name="Google Shape;2031;p140"/>
          <p:cNvCxnSpPr>
            <a:stCxn id="2028" idx="3"/>
            <a:endCxn id="2029" idx="1"/>
          </p:cNvCxnSpPr>
          <p:nvPr/>
        </p:nvCxnSpPr>
        <p:spPr>
          <a:xfrm>
            <a:off x="3490519" y="3241427"/>
            <a:ext cx="363600" cy="382800"/>
          </a:xfrm>
          <a:prstGeom prst="bentConnector3">
            <a:avLst>
              <a:gd name="adj1" fmla="val 44350"/>
            </a:avLst>
          </a:prstGeom>
          <a:noFill/>
          <a:ln w="9525" cap="flat" cmpd="sng">
            <a:solidFill>
              <a:schemeClr val="accent4"/>
            </a:solidFill>
            <a:prstDash val="solid"/>
            <a:round/>
            <a:headEnd type="none" w="med" len="med"/>
            <a:tailEnd type="none" w="med" len="med"/>
          </a:ln>
        </p:spPr>
      </p:cxnSp>
      <p:cxnSp>
        <p:nvCxnSpPr>
          <p:cNvPr id="2032" name="Google Shape;2032;p140"/>
          <p:cNvCxnSpPr/>
          <p:nvPr/>
        </p:nvCxnSpPr>
        <p:spPr>
          <a:xfrm>
            <a:off x="3445050" y="3624100"/>
            <a:ext cx="405000" cy="0"/>
          </a:xfrm>
          <a:prstGeom prst="straightConnector1">
            <a:avLst/>
          </a:prstGeom>
          <a:noFill/>
          <a:ln w="9525" cap="flat" cmpd="sng">
            <a:solidFill>
              <a:schemeClr val="accent4"/>
            </a:solidFill>
            <a:prstDash val="solid"/>
            <a:round/>
            <a:headEnd type="none" w="med" len="med"/>
            <a:tailEnd type="triangle" w="med" len="med"/>
          </a:ln>
        </p:spPr>
      </p:cxnSp>
      <p:grpSp>
        <p:nvGrpSpPr>
          <p:cNvPr id="2033" name="Google Shape;2033;p140"/>
          <p:cNvGrpSpPr/>
          <p:nvPr/>
        </p:nvGrpSpPr>
        <p:grpSpPr>
          <a:xfrm>
            <a:off x="6053574" y="1318901"/>
            <a:ext cx="966070" cy="1153840"/>
            <a:chOff x="1960336" y="2985801"/>
            <a:chExt cx="966070" cy="1153840"/>
          </a:xfrm>
        </p:grpSpPr>
        <p:pic>
          <p:nvPicPr>
            <p:cNvPr id="2034" name="Google Shape;2034;p140"/>
            <p:cNvPicPr preferRelativeResize="0"/>
            <p:nvPr/>
          </p:nvPicPr>
          <p:blipFill>
            <a:blip r:embed="rId3">
              <a:alphaModFix/>
            </a:blip>
            <a:stretch>
              <a:fillRect/>
            </a:stretch>
          </p:blipFill>
          <p:spPr>
            <a:xfrm>
              <a:off x="1960336" y="3484975"/>
              <a:ext cx="249600" cy="284918"/>
            </a:xfrm>
            <a:prstGeom prst="rect">
              <a:avLst/>
            </a:prstGeom>
            <a:noFill/>
            <a:ln w="9525" cap="flat" cmpd="sng">
              <a:solidFill>
                <a:srgbClr val="EEEEEE"/>
              </a:solidFill>
              <a:prstDash val="solid"/>
              <a:round/>
              <a:headEnd type="none" w="sm" len="sm"/>
              <a:tailEnd type="none" w="sm" len="sm"/>
            </a:ln>
          </p:spPr>
        </p:pic>
        <p:cxnSp>
          <p:nvCxnSpPr>
            <p:cNvPr id="2035" name="Google Shape;2035;p140"/>
            <p:cNvCxnSpPr/>
            <p:nvPr/>
          </p:nvCxnSpPr>
          <p:spPr>
            <a:xfrm rot="10800000" flipH="1">
              <a:off x="2209986" y="3251033"/>
              <a:ext cx="417300" cy="357600"/>
            </a:xfrm>
            <a:prstGeom prst="bentConnector3">
              <a:avLst>
                <a:gd name="adj1" fmla="val 50000"/>
              </a:avLst>
            </a:prstGeom>
            <a:noFill/>
            <a:ln w="9525" cap="flat" cmpd="sng">
              <a:solidFill>
                <a:schemeClr val="accent4"/>
              </a:solidFill>
              <a:prstDash val="solid"/>
              <a:round/>
              <a:headEnd type="none" w="med" len="med"/>
              <a:tailEnd type="triangle" w="med" len="med"/>
            </a:ln>
          </p:spPr>
        </p:cxnSp>
        <p:cxnSp>
          <p:nvCxnSpPr>
            <p:cNvPr id="2036" name="Google Shape;2036;p140"/>
            <p:cNvCxnSpPr>
              <a:stCxn id="2037" idx="3"/>
              <a:endCxn id="2038" idx="1"/>
            </p:cNvCxnSpPr>
            <p:nvPr/>
          </p:nvCxnSpPr>
          <p:spPr>
            <a:xfrm>
              <a:off x="2209986" y="3608683"/>
              <a:ext cx="417300" cy="388500"/>
            </a:xfrm>
            <a:prstGeom prst="bentConnector3">
              <a:avLst>
                <a:gd name="adj1" fmla="val 50000"/>
              </a:avLst>
            </a:prstGeom>
            <a:noFill/>
            <a:ln w="9525" cap="flat" cmpd="sng">
              <a:solidFill>
                <a:schemeClr val="accent4"/>
              </a:solidFill>
              <a:prstDash val="solid"/>
              <a:round/>
              <a:headEnd type="none" w="med" len="med"/>
              <a:tailEnd type="triangle" w="med" len="med"/>
            </a:ln>
          </p:spPr>
        </p:cxnSp>
        <p:cxnSp>
          <p:nvCxnSpPr>
            <p:cNvPr id="2039" name="Google Shape;2039;p140"/>
            <p:cNvCxnSpPr/>
            <p:nvPr/>
          </p:nvCxnSpPr>
          <p:spPr>
            <a:xfrm>
              <a:off x="2306550" y="3608609"/>
              <a:ext cx="320700" cy="0"/>
            </a:xfrm>
            <a:prstGeom prst="straightConnector1">
              <a:avLst/>
            </a:prstGeom>
            <a:noFill/>
            <a:ln w="9525" cap="flat" cmpd="sng">
              <a:solidFill>
                <a:schemeClr val="accent4"/>
              </a:solidFill>
              <a:prstDash val="solid"/>
              <a:round/>
              <a:headEnd type="none" w="med" len="med"/>
              <a:tailEnd type="triangle" w="med" len="med"/>
            </a:ln>
          </p:spPr>
        </p:cxnSp>
        <p:pic>
          <p:nvPicPr>
            <p:cNvPr id="2040" name="Google Shape;2040;p140"/>
            <p:cNvPicPr preferRelativeResize="0"/>
            <p:nvPr/>
          </p:nvPicPr>
          <p:blipFill>
            <a:blip r:embed="rId3">
              <a:alphaModFix/>
            </a:blip>
            <a:stretch>
              <a:fillRect/>
            </a:stretch>
          </p:blipFill>
          <p:spPr>
            <a:xfrm>
              <a:off x="2627286" y="3481649"/>
              <a:ext cx="249600" cy="284918"/>
            </a:xfrm>
            <a:prstGeom prst="rect">
              <a:avLst/>
            </a:prstGeom>
            <a:noFill/>
            <a:ln w="9525" cap="flat" cmpd="sng">
              <a:solidFill>
                <a:srgbClr val="EEEEEE"/>
              </a:solidFill>
              <a:prstDash val="solid"/>
              <a:round/>
              <a:headEnd type="none" w="sm" len="sm"/>
              <a:tailEnd type="none" w="sm" len="sm"/>
            </a:ln>
          </p:spPr>
        </p:pic>
        <p:pic>
          <p:nvPicPr>
            <p:cNvPr id="2038" name="Google Shape;2038;p140"/>
            <p:cNvPicPr preferRelativeResize="0"/>
            <p:nvPr/>
          </p:nvPicPr>
          <p:blipFill>
            <a:blip r:embed="rId3">
              <a:alphaModFix/>
            </a:blip>
            <a:stretch>
              <a:fillRect/>
            </a:stretch>
          </p:blipFill>
          <p:spPr>
            <a:xfrm>
              <a:off x="2627286" y="3854724"/>
              <a:ext cx="249600" cy="284918"/>
            </a:xfrm>
            <a:prstGeom prst="rect">
              <a:avLst/>
            </a:prstGeom>
            <a:noFill/>
            <a:ln w="9525" cap="flat" cmpd="sng">
              <a:solidFill>
                <a:srgbClr val="EEEEEE"/>
              </a:solidFill>
              <a:prstDash val="solid"/>
              <a:round/>
              <a:headEnd type="none" w="sm" len="sm"/>
              <a:tailEnd type="none" w="sm" len="sm"/>
            </a:ln>
          </p:spPr>
        </p:pic>
        <p:pic>
          <p:nvPicPr>
            <p:cNvPr id="2041" name="Google Shape;2041;p140"/>
            <p:cNvPicPr preferRelativeResize="0"/>
            <p:nvPr/>
          </p:nvPicPr>
          <p:blipFill>
            <a:blip r:embed="rId5">
              <a:alphaModFix/>
            </a:blip>
            <a:stretch>
              <a:fillRect/>
            </a:stretch>
          </p:blipFill>
          <p:spPr>
            <a:xfrm>
              <a:off x="2577737" y="2985801"/>
              <a:ext cx="348669" cy="388501"/>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Rectangle 295">
            <a:extLst>
              <a:ext uri="{FF2B5EF4-FFF2-40B4-BE49-F238E27FC236}">
                <a16:creationId xmlns:a16="http://schemas.microsoft.com/office/drawing/2014/main" id="{B19CAF11-51C2-E643-8664-3C9C9BBF18E4}"/>
              </a:ext>
            </a:extLst>
          </p:cNvPr>
          <p:cNvSpPr/>
          <p:nvPr/>
        </p:nvSpPr>
        <p:spPr>
          <a:xfrm>
            <a:off x="218895" y="4760036"/>
            <a:ext cx="274202" cy="2468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mj-lt"/>
            </a:endParaRPr>
          </a:p>
        </p:txBody>
      </p:sp>
      <p:sp>
        <p:nvSpPr>
          <p:cNvPr id="297" name="Rectangle 296">
            <a:extLst>
              <a:ext uri="{FF2B5EF4-FFF2-40B4-BE49-F238E27FC236}">
                <a16:creationId xmlns:a16="http://schemas.microsoft.com/office/drawing/2014/main" id="{C6784A9E-04B3-D043-B312-91E3E32C19D7}"/>
              </a:ext>
            </a:extLst>
          </p:cNvPr>
          <p:cNvSpPr/>
          <p:nvPr/>
        </p:nvSpPr>
        <p:spPr>
          <a:xfrm>
            <a:off x="0" y="1"/>
            <a:ext cx="1654629" cy="97447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mj-lt"/>
            </a:endParaRPr>
          </a:p>
        </p:txBody>
      </p:sp>
      <p:sp>
        <p:nvSpPr>
          <p:cNvPr id="392" name="Title 1">
            <a:extLst>
              <a:ext uri="{FF2B5EF4-FFF2-40B4-BE49-F238E27FC236}">
                <a16:creationId xmlns:a16="http://schemas.microsoft.com/office/drawing/2014/main" id="{F6F33593-B2ED-D54A-A56F-86730CA49B03}"/>
              </a:ext>
            </a:extLst>
          </p:cNvPr>
          <p:cNvSpPr txBox="1">
            <a:spLocks/>
          </p:cNvSpPr>
          <p:nvPr/>
        </p:nvSpPr>
        <p:spPr>
          <a:xfrm>
            <a:off x="1773643" y="357326"/>
            <a:ext cx="7283936" cy="371615"/>
          </a:xfrm>
          <a:prstGeom prst="rect">
            <a:avLst/>
          </a:prstGeom>
        </p:spPr>
        <p:txBody>
          <a:bodyPr anchor="t"/>
          <a:lstStyle>
            <a:lvl1pPr algn="ctr" defTabSz="914400" rtl="0" eaLnBrk="1" latinLnBrk="0" hangingPunct="1">
              <a:lnSpc>
                <a:spcPct val="90000"/>
              </a:lnSpc>
              <a:spcBef>
                <a:spcPct val="0"/>
              </a:spcBef>
              <a:buNone/>
              <a:defRPr sz="4000" b="1" i="0" kern="1200">
                <a:solidFill>
                  <a:schemeClr val="tx1"/>
                </a:solidFill>
                <a:latin typeface="Arial Nova" panose="020B0504020202020204" pitchFamily="34" charset="0"/>
                <a:ea typeface="Arial Nova" panose="020B0504020202020204" pitchFamily="34" charset="0"/>
                <a:cs typeface="Arial Nova" panose="020B0504020202020204" pitchFamily="34" charset="0"/>
              </a:defRPr>
            </a:lvl1pPr>
          </a:lstStyle>
          <a:p>
            <a:pPr algn="l"/>
            <a:r>
              <a:rPr lang="fr-FR" sz="2700" spc="75" dirty="0">
                <a:latin typeface="DM Sans" panose="020B0604020202020204" charset="0"/>
              </a:rPr>
              <a:t>Large variété de sources et de cibles</a:t>
            </a:r>
          </a:p>
        </p:txBody>
      </p:sp>
      <p:sp>
        <p:nvSpPr>
          <p:cNvPr id="102" name="TextBox 101">
            <a:extLst>
              <a:ext uri="{FF2B5EF4-FFF2-40B4-BE49-F238E27FC236}">
                <a16:creationId xmlns:a16="http://schemas.microsoft.com/office/drawing/2014/main" id="{B7B05824-B3E4-4357-A4D9-ED498CFB9548}"/>
              </a:ext>
            </a:extLst>
          </p:cNvPr>
          <p:cNvSpPr txBox="1"/>
          <p:nvPr/>
        </p:nvSpPr>
        <p:spPr>
          <a:xfrm>
            <a:off x="8634261" y="4855856"/>
            <a:ext cx="145233" cy="207749"/>
          </a:xfrm>
          <a:prstGeom prst="rect">
            <a:avLst/>
          </a:prstGeom>
          <a:noFill/>
        </p:spPr>
        <p:txBody>
          <a:bodyPr wrap="none" rIns="0" rtlCol="0">
            <a:spAutoFit/>
          </a:bodyPr>
          <a:lstStyle/>
          <a:p>
            <a:pPr algn="r" defTabSz="685800">
              <a:buClrTx/>
              <a:defRPr/>
            </a:pPr>
            <a:fld id="{260E2A6B-A809-4840-BF14-8648BC0BDF87}" type="slidenum">
              <a:rPr lang="id-ID" sz="750" kern="1200">
                <a:latin typeface="+mj-lt"/>
                <a:ea typeface="Arial Nova" panose="020B0504020202020204" pitchFamily="34" charset="0"/>
                <a:cs typeface="Arial Nova" panose="020B0504020202020204" pitchFamily="34" charset="0"/>
              </a:rPr>
              <a:pPr algn="r" defTabSz="685800">
                <a:buClrTx/>
                <a:defRPr/>
              </a:pPr>
              <a:t>16</a:t>
            </a:fld>
            <a:endParaRPr lang="en-MY" sz="750" kern="1200" dirty="0">
              <a:latin typeface="+mj-lt"/>
              <a:ea typeface="Arial Nova" panose="020B0504020202020204" pitchFamily="34" charset="0"/>
              <a:cs typeface="Arial Nova" panose="020B0504020202020204" pitchFamily="34" charset="0"/>
            </a:endParaRPr>
          </a:p>
        </p:txBody>
      </p:sp>
      <p:pic>
        <p:nvPicPr>
          <p:cNvPr id="103" name="Picture 102">
            <a:extLst>
              <a:ext uri="{FF2B5EF4-FFF2-40B4-BE49-F238E27FC236}">
                <a16:creationId xmlns:a16="http://schemas.microsoft.com/office/drawing/2014/main" id="{525F9FA4-9971-A14D-99A1-D8915ADFA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945" y="271324"/>
            <a:ext cx="986860" cy="208544"/>
          </a:xfrm>
          <a:prstGeom prst="rect">
            <a:avLst/>
          </a:prstGeom>
        </p:spPr>
      </p:pic>
      <p:grpSp>
        <p:nvGrpSpPr>
          <p:cNvPr id="80" name="Group 79">
            <a:extLst>
              <a:ext uri="{FF2B5EF4-FFF2-40B4-BE49-F238E27FC236}">
                <a16:creationId xmlns:a16="http://schemas.microsoft.com/office/drawing/2014/main" id="{B0E5A779-0FC5-3845-BF40-C2203E86192E}"/>
              </a:ext>
            </a:extLst>
          </p:cNvPr>
          <p:cNvGrpSpPr/>
          <p:nvPr/>
        </p:nvGrpSpPr>
        <p:grpSpPr>
          <a:xfrm>
            <a:off x="532534" y="892376"/>
            <a:ext cx="8433622" cy="4101966"/>
            <a:chOff x="710046" y="1189835"/>
            <a:chExt cx="11244829" cy="5469287"/>
          </a:xfrm>
        </p:grpSpPr>
        <p:grpSp>
          <p:nvGrpSpPr>
            <p:cNvPr id="48" name="Group 47">
              <a:extLst>
                <a:ext uri="{FF2B5EF4-FFF2-40B4-BE49-F238E27FC236}">
                  <a16:creationId xmlns:a16="http://schemas.microsoft.com/office/drawing/2014/main" id="{E69260F3-0C1B-234E-A2E6-F4794910992F}"/>
                </a:ext>
              </a:extLst>
            </p:cNvPr>
            <p:cNvGrpSpPr/>
            <p:nvPr/>
          </p:nvGrpSpPr>
          <p:grpSpPr>
            <a:xfrm>
              <a:off x="710048" y="1847639"/>
              <a:ext cx="11244699" cy="4781170"/>
              <a:chOff x="710046" y="1870157"/>
              <a:chExt cx="11244699" cy="4781170"/>
            </a:xfrm>
            <a:effectLst>
              <a:outerShdw blurRad="482600" dist="50800" dir="5400000" algn="ctr" rotWithShape="0">
                <a:srgbClr val="000000">
                  <a:alpha val="12000"/>
                </a:srgbClr>
              </a:outerShdw>
            </a:effectLst>
          </p:grpSpPr>
          <p:sp>
            <p:nvSpPr>
              <p:cNvPr id="292" name="Rectangle 291">
                <a:extLst>
                  <a:ext uri="{FF2B5EF4-FFF2-40B4-BE49-F238E27FC236}">
                    <a16:creationId xmlns:a16="http://schemas.microsoft.com/office/drawing/2014/main" id="{CB31493C-2A38-0548-81CB-C0CBAC5E81F2}"/>
                  </a:ext>
                </a:extLst>
              </p:cNvPr>
              <p:cNvSpPr/>
              <p:nvPr/>
            </p:nvSpPr>
            <p:spPr>
              <a:xfrm>
                <a:off x="2531729" y="1870157"/>
                <a:ext cx="1764784" cy="15588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Database</a:t>
                </a:r>
              </a:p>
            </p:txBody>
          </p:sp>
          <p:sp>
            <p:nvSpPr>
              <p:cNvPr id="291" name="Rectangle 290">
                <a:extLst>
                  <a:ext uri="{FF2B5EF4-FFF2-40B4-BE49-F238E27FC236}">
                    <a16:creationId xmlns:a16="http://schemas.microsoft.com/office/drawing/2014/main" id="{0F1B1855-D409-7844-8B1F-5EF01F78A1D2}"/>
                  </a:ext>
                </a:extLst>
              </p:cNvPr>
              <p:cNvSpPr/>
              <p:nvPr/>
            </p:nvSpPr>
            <p:spPr>
              <a:xfrm>
                <a:off x="710046" y="1870157"/>
                <a:ext cx="1768273" cy="31935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Database</a:t>
                </a:r>
              </a:p>
            </p:txBody>
          </p:sp>
          <p:sp>
            <p:nvSpPr>
              <p:cNvPr id="290" name="Rectangle 289">
                <a:extLst>
                  <a:ext uri="{FF2B5EF4-FFF2-40B4-BE49-F238E27FC236}">
                    <a16:creationId xmlns:a16="http://schemas.microsoft.com/office/drawing/2014/main" id="{2A79F752-22E9-EB49-9F71-EEBAD289FDC9}"/>
                  </a:ext>
                </a:extLst>
              </p:cNvPr>
              <p:cNvSpPr/>
              <p:nvPr/>
            </p:nvSpPr>
            <p:spPr>
              <a:xfrm>
                <a:off x="8369679" y="4575210"/>
                <a:ext cx="1764784" cy="9036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Database</a:t>
                </a:r>
              </a:p>
            </p:txBody>
          </p:sp>
          <p:sp>
            <p:nvSpPr>
              <p:cNvPr id="289" name="Rectangle 288">
                <a:extLst>
                  <a:ext uri="{FF2B5EF4-FFF2-40B4-BE49-F238E27FC236}">
                    <a16:creationId xmlns:a16="http://schemas.microsoft.com/office/drawing/2014/main" id="{EA2F46D8-4820-A34E-8402-35B4F04CBF39}"/>
                  </a:ext>
                </a:extLst>
              </p:cNvPr>
              <p:cNvSpPr/>
              <p:nvPr/>
            </p:nvSpPr>
            <p:spPr>
              <a:xfrm>
                <a:off x="8369679" y="1870157"/>
                <a:ext cx="1764784" cy="260517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Database</a:t>
                </a:r>
              </a:p>
            </p:txBody>
          </p:sp>
          <p:sp>
            <p:nvSpPr>
              <p:cNvPr id="315" name="Rectangle 314">
                <a:extLst>
                  <a:ext uri="{FF2B5EF4-FFF2-40B4-BE49-F238E27FC236}">
                    <a16:creationId xmlns:a16="http://schemas.microsoft.com/office/drawing/2014/main" id="{5AD94ECD-D0E1-0B4D-A782-5AAD77B8A55C}"/>
                  </a:ext>
                </a:extLst>
              </p:cNvPr>
              <p:cNvSpPr/>
              <p:nvPr/>
            </p:nvSpPr>
            <p:spPr>
              <a:xfrm>
                <a:off x="6550131" y="1870157"/>
                <a:ext cx="1764784" cy="478117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Database</a:t>
                </a:r>
              </a:p>
            </p:txBody>
          </p:sp>
          <p:sp>
            <p:nvSpPr>
              <p:cNvPr id="313" name="Rectangle 312">
                <a:extLst>
                  <a:ext uri="{FF2B5EF4-FFF2-40B4-BE49-F238E27FC236}">
                    <a16:creationId xmlns:a16="http://schemas.microsoft.com/office/drawing/2014/main" id="{BCEA6A24-EB23-0C42-9097-CE689E280CCB}"/>
                  </a:ext>
                </a:extLst>
              </p:cNvPr>
              <p:cNvSpPr/>
              <p:nvPr/>
            </p:nvSpPr>
            <p:spPr>
              <a:xfrm>
                <a:off x="8375078" y="5574807"/>
                <a:ext cx="1761620" cy="9597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Data Lake</a:t>
                </a:r>
              </a:p>
            </p:txBody>
          </p:sp>
          <p:sp>
            <p:nvSpPr>
              <p:cNvPr id="314" name="Rectangle 313">
                <a:extLst>
                  <a:ext uri="{FF2B5EF4-FFF2-40B4-BE49-F238E27FC236}">
                    <a16:creationId xmlns:a16="http://schemas.microsoft.com/office/drawing/2014/main" id="{B54CB8DC-B2D8-E447-A898-F33209846A8B}"/>
                  </a:ext>
                </a:extLst>
              </p:cNvPr>
              <p:cNvSpPr/>
              <p:nvPr/>
            </p:nvSpPr>
            <p:spPr>
              <a:xfrm>
                <a:off x="10187262" y="1870157"/>
                <a:ext cx="1767483" cy="4690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EDW</a:t>
                </a:r>
              </a:p>
            </p:txBody>
          </p:sp>
          <p:sp>
            <p:nvSpPr>
              <p:cNvPr id="190" name="Rectangle 189">
                <a:extLst>
                  <a:ext uri="{FF2B5EF4-FFF2-40B4-BE49-F238E27FC236}">
                    <a16:creationId xmlns:a16="http://schemas.microsoft.com/office/drawing/2014/main" id="{04AB9855-E619-CC41-84DE-596F0378D1E8}"/>
                  </a:ext>
                </a:extLst>
              </p:cNvPr>
              <p:cNvSpPr/>
              <p:nvPr/>
            </p:nvSpPr>
            <p:spPr>
              <a:xfrm>
                <a:off x="10187390" y="2382757"/>
                <a:ext cx="1764785" cy="6488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Flat Files</a:t>
                </a:r>
              </a:p>
            </p:txBody>
          </p:sp>
          <p:sp>
            <p:nvSpPr>
              <p:cNvPr id="202" name="Rectangle 201">
                <a:extLst>
                  <a:ext uri="{FF2B5EF4-FFF2-40B4-BE49-F238E27FC236}">
                    <a16:creationId xmlns:a16="http://schemas.microsoft.com/office/drawing/2014/main" id="{972FAB02-3F72-8F46-8FFD-0A6F7599BC7D}"/>
                  </a:ext>
                </a:extLst>
              </p:cNvPr>
              <p:cNvSpPr/>
              <p:nvPr/>
            </p:nvSpPr>
            <p:spPr>
              <a:xfrm>
                <a:off x="4353107" y="1870157"/>
                <a:ext cx="1767483" cy="4690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EDW</a:t>
                </a:r>
              </a:p>
            </p:txBody>
          </p:sp>
          <p:sp>
            <p:nvSpPr>
              <p:cNvPr id="279" name="Rectangle 278">
                <a:extLst>
                  <a:ext uri="{FF2B5EF4-FFF2-40B4-BE49-F238E27FC236}">
                    <a16:creationId xmlns:a16="http://schemas.microsoft.com/office/drawing/2014/main" id="{6754B35C-2D87-2542-974B-F377E0E6DB94}"/>
                  </a:ext>
                </a:extLst>
              </p:cNvPr>
              <p:cNvSpPr/>
              <p:nvPr/>
            </p:nvSpPr>
            <p:spPr>
              <a:xfrm>
                <a:off x="4349922" y="2383721"/>
                <a:ext cx="1767483" cy="648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Flat Files</a:t>
                </a:r>
              </a:p>
            </p:txBody>
          </p:sp>
        </p:grpSp>
        <p:sp>
          <p:nvSpPr>
            <p:cNvPr id="303" name="Rectangle 302">
              <a:extLst>
                <a:ext uri="{FF2B5EF4-FFF2-40B4-BE49-F238E27FC236}">
                  <a16:creationId xmlns:a16="http://schemas.microsoft.com/office/drawing/2014/main" id="{2F246D38-F92D-8048-8FF9-95FFA6AFA3D1}"/>
                </a:ext>
              </a:extLst>
            </p:cNvPr>
            <p:cNvSpPr/>
            <p:nvPr/>
          </p:nvSpPr>
          <p:spPr>
            <a:xfrm>
              <a:off x="10187392" y="1847729"/>
              <a:ext cx="1767483" cy="4690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SAP</a:t>
              </a:r>
            </a:p>
          </p:txBody>
        </p:sp>
        <p:sp>
          <p:nvSpPr>
            <p:cNvPr id="326" name="Rectangle 325">
              <a:extLst>
                <a:ext uri="{FF2B5EF4-FFF2-40B4-BE49-F238E27FC236}">
                  <a16:creationId xmlns:a16="http://schemas.microsoft.com/office/drawing/2014/main" id="{39FD6B5A-035F-0C48-96CF-13A969423D35}"/>
                </a:ext>
              </a:extLst>
            </p:cNvPr>
            <p:cNvSpPr/>
            <p:nvPr/>
          </p:nvSpPr>
          <p:spPr>
            <a:xfrm>
              <a:off x="8371765" y="5557665"/>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NoSQL</a:t>
              </a:r>
            </a:p>
          </p:txBody>
        </p:sp>
        <p:sp>
          <p:nvSpPr>
            <p:cNvPr id="331" name="Rectangle 330">
              <a:extLst>
                <a:ext uri="{FF2B5EF4-FFF2-40B4-BE49-F238E27FC236}">
                  <a16:creationId xmlns:a16="http://schemas.microsoft.com/office/drawing/2014/main" id="{6E71B4E1-95E2-C144-BBC6-C8C721004531}"/>
                </a:ext>
              </a:extLst>
            </p:cNvPr>
            <p:cNvSpPr/>
            <p:nvPr/>
          </p:nvSpPr>
          <p:spPr>
            <a:xfrm>
              <a:off x="6547514" y="171324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Database</a:t>
              </a:r>
            </a:p>
          </p:txBody>
        </p:sp>
        <p:sp>
          <p:nvSpPr>
            <p:cNvPr id="333" name="Rectangle 332">
              <a:extLst>
                <a:ext uri="{FF2B5EF4-FFF2-40B4-BE49-F238E27FC236}">
                  <a16:creationId xmlns:a16="http://schemas.microsoft.com/office/drawing/2014/main" id="{4FC7B781-1E58-3441-87A5-D8542C088DD3}"/>
                </a:ext>
              </a:extLst>
            </p:cNvPr>
            <p:cNvSpPr/>
            <p:nvPr/>
          </p:nvSpPr>
          <p:spPr>
            <a:xfrm>
              <a:off x="8368141" y="455732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Streaming</a:t>
              </a:r>
            </a:p>
          </p:txBody>
        </p:sp>
        <p:sp>
          <p:nvSpPr>
            <p:cNvPr id="334" name="Rectangle 333">
              <a:extLst>
                <a:ext uri="{FF2B5EF4-FFF2-40B4-BE49-F238E27FC236}">
                  <a16:creationId xmlns:a16="http://schemas.microsoft.com/office/drawing/2014/main" id="{AA9DDEA1-3B15-CE42-AB69-E18C55672884}"/>
                </a:ext>
              </a:extLst>
            </p:cNvPr>
            <p:cNvSpPr/>
            <p:nvPr/>
          </p:nvSpPr>
          <p:spPr>
            <a:xfrm>
              <a:off x="10187392" y="171324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SAP</a:t>
              </a:r>
            </a:p>
          </p:txBody>
        </p:sp>
        <p:pic>
          <p:nvPicPr>
            <p:cNvPr id="352" name="Picture 351">
              <a:extLst>
                <a:ext uri="{FF2B5EF4-FFF2-40B4-BE49-F238E27FC236}">
                  <a16:creationId xmlns:a16="http://schemas.microsoft.com/office/drawing/2014/main" id="{074DA158-7EA7-5248-995A-066124C86E0D}"/>
                </a:ext>
              </a:extLst>
            </p:cNvPr>
            <p:cNvPicPr>
              <a:picLocks noChangeAspect="1"/>
            </p:cNvPicPr>
            <p:nvPr/>
          </p:nvPicPr>
          <p:blipFill>
            <a:blip r:embed="rId4"/>
            <a:srcRect l="49996" t="86480" r="38777" b="7288"/>
            <a:stretch>
              <a:fillRect/>
            </a:stretch>
          </p:blipFill>
          <p:spPr>
            <a:xfrm>
              <a:off x="9260244" y="3706962"/>
              <a:ext cx="809854" cy="319710"/>
            </a:xfrm>
            <a:custGeom>
              <a:avLst/>
              <a:gdLst>
                <a:gd name="connsiteX0" fmla="*/ 0 w 809854"/>
                <a:gd name="connsiteY0" fmla="*/ 0 h 319710"/>
                <a:gd name="connsiteX1" fmla="*/ 809854 w 809854"/>
                <a:gd name="connsiteY1" fmla="*/ 0 h 319710"/>
                <a:gd name="connsiteX2" fmla="*/ 809854 w 809854"/>
                <a:gd name="connsiteY2" fmla="*/ 319710 h 319710"/>
                <a:gd name="connsiteX3" fmla="*/ 0 w 809854"/>
                <a:gd name="connsiteY3" fmla="*/ 319710 h 319710"/>
                <a:gd name="connsiteX4" fmla="*/ 0 w 809854"/>
                <a:gd name="connsiteY4" fmla="*/ 0 h 31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854" h="319710">
                  <a:moveTo>
                    <a:pt x="0" y="0"/>
                  </a:moveTo>
                  <a:lnTo>
                    <a:pt x="809854" y="0"/>
                  </a:lnTo>
                  <a:lnTo>
                    <a:pt x="809854" y="319710"/>
                  </a:lnTo>
                  <a:lnTo>
                    <a:pt x="0" y="319710"/>
                  </a:lnTo>
                  <a:lnTo>
                    <a:pt x="0" y="0"/>
                  </a:lnTo>
                  <a:close/>
                </a:path>
              </a:pathLst>
            </a:custGeom>
          </p:spPr>
        </p:pic>
        <p:sp>
          <p:nvSpPr>
            <p:cNvPr id="393" name="TextBox 392">
              <a:extLst>
                <a:ext uri="{FF2B5EF4-FFF2-40B4-BE49-F238E27FC236}">
                  <a16:creationId xmlns:a16="http://schemas.microsoft.com/office/drawing/2014/main" id="{6201CA03-5A67-EF40-BC52-676168318A4E}"/>
                </a:ext>
              </a:extLst>
            </p:cNvPr>
            <p:cNvSpPr txBox="1"/>
            <p:nvPr/>
          </p:nvSpPr>
          <p:spPr>
            <a:xfrm>
              <a:off x="750407" y="1204782"/>
              <a:ext cx="5407488" cy="338555"/>
            </a:xfrm>
            <a:prstGeom prst="rect">
              <a:avLst/>
            </a:prstGeom>
            <a:noFill/>
          </p:spPr>
          <p:txBody>
            <a:bodyPr wrap="square" rtlCol="0">
              <a:spAutoFit/>
            </a:bodyPr>
            <a:lstStyle/>
            <a:p>
              <a:pPr algn="ctr"/>
              <a:r>
                <a:rPr lang="en-US" sz="1050" dirty="0">
                  <a:latin typeface="DM Sans" panose="020B0604020202020204" charset="0"/>
                </a:rPr>
                <a:t>Sources</a:t>
              </a:r>
            </a:p>
          </p:txBody>
        </p:sp>
        <p:sp>
          <p:nvSpPr>
            <p:cNvPr id="394" name="TextBox 393">
              <a:extLst>
                <a:ext uri="{FF2B5EF4-FFF2-40B4-BE49-F238E27FC236}">
                  <a16:creationId xmlns:a16="http://schemas.microsoft.com/office/drawing/2014/main" id="{04FC3CEC-FECF-AB4A-B61E-FAE5D73263F3}"/>
                </a:ext>
              </a:extLst>
            </p:cNvPr>
            <p:cNvSpPr txBox="1"/>
            <p:nvPr/>
          </p:nvSpPr>
          <p:spPr>
            <a:xfrm>
              <a:off x="6586814" y="1189835"/>
              <a:ext cx="5368061" cy="338555"/>
            </a:xfrm>
            <a:prstGeom prst="rect">
              <a:avLst/>
            </a:prstGeom>
            <a:noFill/>
          </p:spPr>
          <p:txBody>
            <a:bodyPr wrap="square" rtlCol="0">
              <a:spAutoFit/>
            </a:bodyPr>
            <a:lstStyle/>
            <a:p>
              <a:pPr algn="ctr"/>
              <a:r>
                <a:rPr lang="fr-FR" sz="1050">
                  <a:latin typeface="DM Sans" panose="020B0604020202020204" charset="0"/>
                </a:rPr>
                <a:t>Cibles</a:t>
              </a:r>
            </a:p>
          </p:txBody>
        </p:sp>
        <p:sp>
          <p:nvSpPr>
            <p:cNvPr id="104" name="Rectangle 103">
              <a:extLst>
                <a:ext uri="{FF2B5EF4-FFF2-40B4-BE49-F238E27FC236}">
                  <a16:creationId xmlns:a16="http://schemas.microsoft.com/office/drawing/2014/main" id="{46EDDBCA-7F27-9A40-9D49-818FBE832ED9}"/>
                </a:ext>
              </a:extLst>
            </p:cNvPr>
            <p:cNvSpPr/>
            <p:nvPr/>
          </p:nvSpPr>
          <p:spPr>
            <a:xfrm>
              <a:off x="8369567" y="171324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Data Lake/Files</a:t>
              </a:r>
            </a:p>
          </p:txBody>
        </p:sp>
        <p:sp>
          <p:nvSpPr>
            <p:cNvPr id="112" name="TextBox 111">
              <a:extLst>
                <a:ext uri="{FF2B5EF4-FFF2-40B4-BE49-F238E27FC236}">
                  <a16:creationId xmlns:a16="http://schemas.microsoft.com/office/drawing/2014/main" id="{BD87178A-9079-7D41-B733-80415DD7DDC3}"/>
                </a:ext>
              </a:extLst>
            </p:cNvPr>
            <p:cNvSpPr txBox="1"/>
            <p:nvPr/>
          </p:nvSpPr>
          <p:spPr>
            <a:xfrm>
              <a:off x="7739170" y="2320382"/>
              <a:ext cx="596241"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PostgreSQL</a:t>
              </a:r>
            </a:p>
          </p:txBody>
        </p:sp>
        <p:pic>
          <p:nvPicPr>
            <p:cNvPr id="15" name="Picture 14" descr="Logo&#10;&#10;Description automatically generated">
              <a:extLst>
                <a:ext uri="{FF2B5EF4-FFF2-40B4-BE49-F238E27FC236}">
                  <a16:creationId xmlns:a16="http://schemas.microsoft.com/office/drawing/2014/main" id="{905ADEDF-8569-4F44-8D63-54BFAF0ED694}"/>
                </a:ext>
              </a:extLst>
            </p:cNvPr>
            <p:cNvPicPr>
              <a:picLocks noChangeAspect="1"/>
            </p:cNvPicPr>
            <p:nvPr/>
          </p:nvPicPr>
          <p:blipFill>
            <a:blip r:embed="rId5"/>
            <a:stretch>
              <a:fillRect/>
            </a:stretch>
          </p:blipFill>
          <p:spPr>
            <a:xfrm>
              <a:off x="7533435" y="2676460"/>
              <a:ext cx="280956" cy="280956"/>
            </a:xfrm>
            <a:prstGeom prst="rect">
              <a:avLst/>
            </a:prstGeom>
          </p:spPr>
        </p:pic>
        <p:sp>
          <p:nvSpPr>
            <p:cNvPr id="122" name="TextBox 121">
              <a:extLst>
                <a:ext uri="{FF2B5EF4-FFF2-40B4-BE49-F238E27FC236}">
                  <a16:creationId xmlns:a16="http://schemas.microsoft.com/office/drawing/2014/main" id="{723E5987-76AB-4445-8EF0-D1367ADB2C88}"/>
                </a:ext>
              </a:extLst>
            </p:cNvPr>
            <p:cNvSpPr txBox="1"/>
            <p:nvPr/>
          </p:nvSpPr>
          <p:spPr>
            <a:xfrm>
              <a:off x="7739170" y="2632272"/>
              <a:ext cx="596241" cy="492443"/>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SQL Managed Instance</a:t>
              </a:r>
            </a:p>
          </p:txBody>
        </p:sp>
        <p:sp>
          <p:nvSpPr>
            <p:cNvPr id="134" name="TextBox 133">
              <a:extLst>
                <a:ext uri="{FF2B5EF4-FFF2-40B4-BE49-F238E27FC236}">
                  <a16:creationId xmlns:a16="http://schemas.microsoft.com/office/drawing/2014/main" id="{EF1C5679-A0A6-E74B-9F07-8A1923A7718A}"/>
                </a:ext>
              </a:extLst>
            </p:cNvPr>
            <p:cNvSpPr txBox="1"/>
            <p:nvPr/>
          </p:nvSpPr>
          <p:spPr>
            <a:xfrm>
              <a:off x="7739170" y="4671216"/>
              <a:ext cx="546863"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Oracle Exadata</a:t>
              </a:r>
            </a:p>
          </p:txBody>
        </p:sp>
        <p:sp>
          <p:nvSpPr>
            <p:cNvPr id="137" name="TextBox 136">
              <a:extLst>
                <a:ext uri="{FF2B5EF4-FFF2-40B4-BE49-F238E27FC236}">
                  <a16:creationId xmlns:a16="http://schemas.microsoft.com/office/drawing/2014/main" id="{C8441D66-B25B-EB45-A25F-18661E5B2A93}"/>
                </a:ext>
              </a:extLst>
            </p:cNvPr>
            <p:cNvSpPr txBox="1"/>
            <p:nvPr/>
          </p:nvSpPr>
          <p:spPr>
            <a:xfrm>
              <a:off x="6837592" y="4993627"/>
              <a:ext cx="759035" cy="492443"/>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Oracle Autonomous Data Warehouse</a:t>
              </a:r>
            </a:p>
          </p:txBody>
        </p:sp>
        <p:grpSp>
          <p:nvGrpSpPr>
            <p:cNvPr id="20" name="Group 19">
              <a:extLst>
                <a:ext uri="{FF2B5EF4-FFF2-40B4-BE49-F238E27FC236}">
                  <a16:creationId xmlns:a16="http://schemas.microsoft.com/office/drawing/2014/main" id="{69B7961C-0319-3540-93CF-17CFD36AD2FA}"/>
                </a:ext>
              </a:extLst>
            </p:cNvPr>
            <p:cNvGrpSpPr/>
            <p:nvPr/>
          </p:nvGrpSpPr>
          <p:grpSpPr>
            <a:xfrm>
              <a:off x="7467343" y="5377211"/>
              <a:ext cx="413140" cy="278335"/>
              <a:chOff x="7606604" y="5634344"/>
              <a:chExt cx="413140" cy="278335"/>
            </a:xfrm>
          </p:grpSpPr>
          <p:pic>
            <p:nvPicPr>
              <p:cNvPr id="146" name="Picture 145">
                <a:extLst>
                  <a:ext uri="{FF2B5EF4-FFF2-40B4-BE49-F238E27FC236}">
                    <a16:creationId xmlns:a16="http://schemas.microsoft.com/office/drawing/2014/main" id="{490D311B-7C23-B949-8F86-E0A6E9F8AA23}"/>
                  </a:ext>
                </a:extLst>
              </p:cNvPr>
              <p:cNvPicPr>
                <a:picLocks noChangeAspect="1"/>
              </p:cNvPicPr>
              <p:nvPr/>
            </p:nvPicPr>
            <p:blipFill rotWithShape="1">
              <a:blip r:embed="rId4"/>
              <a:srcRect l="4529" t="20565" r="91021" b="74009"/>
              <a:stretch/>
            </p:blipFill>
            <p:spPr>
              <a:xfrm>
                <a:off x="7606604" y="5634344"/>
                <a:ext cx="321010" cy="278335"/>
              </a:xfrm>
              <a:custGeom>
                <a:avLst/>
                <a:gdLst>
                  <a:gd name="connsiteX0" fmla="*/ 0 w 796035"/>
                  <a:gd name="connsiteY0" fmla="*/ 0 h 319710"/>
                  <a:gd name="connsiteX1" fmla="*/ 796035 w 796035"/>
                  <a:gd name="connsiteY1" fmla="*/ 0 h 319710"/>
                  <a:gd name="connsiteX2" fmla="*/ 796035 w 796035"/>
                  <a:gd name="connsiteY2" fmla="*/ 319710 h 319710"/>
                  <a:gd name="connsiteX3" fmla="*/ 0 w 796035"/>
                  <a:gd name="connsiteY3" fmla="*/ 319710 h 319710"/>
                  <a:gd name="connsiteX4" fmla="*/ 0 w 796035"/>
                  <a:gd name="connsiteY4" fmla="*/ 0 h 31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35" h="319710">
                    <a:moveTo>
                      <a:pt x="0" y="0"/>
                    </a:moveTo>
                    <a:lnTo>
                      <a:pt x="796035" y="0"/>
                    </a:lnTo>
                    <a:lnTo>
                      <a:pt x="796035" y="319710"/>
                    </a:lnTo>
                    <a:lnTo>
                      <a:pt x="0" y="319710"/>
                    </a:lnTo>
                    <a:lnTo>
                      <a:pt x="0" y="0"/>
                    </a:lnTo>
                    <a:close/>
                  </a:path>
                </a:pathLst>
              </a:custGeom>
            </p:spPr>
          </p:pic>
          <p:pic>
            <p:nvPicPr>
              <p:cNvPr id="17" name="Picture 16" descr="A picture containing text, clipart&#10;&#10;Description automatically generated">
                <a:extLst>
                  <a:ext uri="{FF2B5EF4-FFF2-40B4-BE49-F238E27FC236}">
                    <a16:creationId xmlns:a16="http://schemas.microsoft.com/office/drawing/2014/main" id="{6B8619A1-C878-E142-A853-4809094C01EA}"/>
                  </a:ext>
                </a:extLst>
              </p:cNvPr>
              <p:cNvPicPr>
                <a:picLocks noChangeAspect="1"/>
              </p:cNvPicPr>
              <p:nvPr/>
            </p:nvPicPr>
            <p:blipFill rotWithShape="1">
              <a:blip r:embed="rId6"/>
              <a:srcRect l="59595" t="-1213" r="13623" b="39219"/>
              <a:stretch/>
            </p:blipFill>
            <p:spPr>
              <a:xfrm>
                <a:off x="7856202" y="5721787"/>
                <a:ext cx="163542" cy="140210"/>
              </a:xfrm>
              <a:prstGeom prst="rect">
                <a:avLst/>
              </a:prstGeom>
            </p:spPr>
          </p:pic>
        </p:grpSp>
        <p:sp>
          <p:nvSpPr>
            <p:cNvPr id="140" name="TextBox 139">
              <a:extLst>
                <a:ext uri="{FF2B5EF4-FFF2-40B4-BE49-F238E27FC236}">
                  <a16:creationId xmlns:a16="http://schemas.microsoft.com/office/drawing/2014/main" id="{0C6161C6-8E18-7E4A-8CC0-8EE0B3A98759}"/>
                </a:ext>
              </a:extLst>
            </p:cNvPr>
            <p:cNvSpPr txBox="1"/>
            <p:nvPr/>
          </p:nvSpPr>
          <p:spPr>
            <a:xfrm>
              <a:off x="7840242" y="5396606"/>
              <a:ext cx="546863"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SAP ASE </a:t>
              </a:r>
            </a:p>
          </p:txBody>
        </p:sp>
        <p:pic>
          <p:nvPicPr>
            <p:cNvPr id="19" name="Picture 18" descr="A picture containing icon&#10;&#10;Description automatically generated">
              <a:extLst>
                <a:ext uri="{FF2B5EF4-FFF2-40B4-BE49-F238E27FC236}">
                  <a16:creationId xmlns:a16="http://schemas.microsoft.com/office/drawing/2014/main" id="{5C2E1591-2639-094C-93F2-A52A3C0C1761}"/>
                </a:ext>
              </a:extLst>
            </p:cNvPr>
            <p:cNvPicPr>
              <a:picLocks noChangeAspect="1"/>
            </p:cNvPicPr>
            <p:nvPr/>
          </p:nvPicPr>
          <p:blipFill rotWithShape="1">
            <a:blip r:embed="rId7"/>
            <a:srcRect l="35686" t="21830" r="35760" b="21263"/>
            <a:stretch/>
          </p:blipFill>
          <p:spPr>
            <a:xfrm>
              <a:off x="6616223" y="6033653"/>
              <a:ext cx="252999" cy="252110"/>
            </a:xfrm>
            <a:prstGeom prst="rect">
              <a:avLst/>
            </a:prstGeom>
          </p:spPr>
        </p:pic>
        <p:sp>
          <p:nvSpPr>
            <p:cNvPr id="143" name="TextBox 142">
              <a:extLst>
                <a:ext uri="{FF2B5EF4-FFF2-40B4-BE49-F238E27FC236}">
                  <a16:creationId xmlns:a16="http://schemas.microsoft.com/office/drawing/2014/main" id="{487AEE50-0F58-8847-BFB1-C0E088FDEE64}"/>
                </a:ext>
              </a:extLst>
            </p:cNvPr>
            <p:cNvSpPr txBox="1"/>
            <p:nvPr/>
          </p:nvSpPr>
          <p:spPr>
            <a:xfrm>
              <a:off x="6837592" y="6060349"/>
              <a:ext cx="579864" cy="307776"/>
            </a:xfrm>
            <a:prstGeom prst="rect">
              <a:avLst/>
            </a:prstGeom>
            <a:noFill/>
          </p:spPr>
          <p:txBody>
            <a:bodyPr wrap="square" rtlCol="0">
              <a:spAutoFit/>
            </a:bodyPr>
            <a:lstStyle/>
            <a:p>
              <a:r>
                <a:rPr lang="en-US" sz="450" dirty="0" err="1">
                  <a:solidFill>
                    <a:schemeClr val="bg1">
                      <a:lumMod val="50000"/>
                    </a:schemeClr>
                  </a:solidFill>
                  <a:latin typeface="DM Sans" panose="020B0604020202020204" charset="0"/>
                </a:rPr>
                <a:t>SingleStore</a:t>
              </a:r>
              <a:endParaRPr lang="en-US" sz="450" dirty="0">
                <a:solidFill>
                  <a:schemeClr val="bg1">
                    <a:lumMod val="50000"/>
                  </a:schemeClr>
                </a:solidFill>
                <a:latin typeface="DM Sans" panose="020B0604020202020204" charset="0"/>
              </a:endParaRPr>
            </a:p>
          </p:txBody>
        </p:sp>
        <p:sp>
          <p:nvSpPr>
            <p:cNvPr id="150" name="TextBox 149">
              <a:extLst>
                <a:ext uri="{FF2B5EF4-FFF2-40B4-BE49-F238E27FC236}">
                  <a16:creationId xmlns:a16="http://schemas.microsoft.com/office/drawing/2014/main" id="{36CED6A0-67DA-204F-9927-608CDBAAFDCC}"/>
                </a:ext>
              </a:extLst>
            </p:cNvPr>
            <p:cNvSpPr txBox="1"/>
            <p:nvPr/>
          </p:nvSpPr>
          <p:spPr>
            <a:xfrm>
              <a:off x="6837592" y="6351346"/>
              <a:ext cx="405905" cy="307776"/>
            </a:xfrm>
            <a:prstGeom prst="rect">
              <a:avLst/>
            </a:prstGeom>
            <a:noFill/>
          </p:spPr>
          <p:txBody>
            <a:bodyPr wrap="square" rtlCol="0">
              <a:spAutoFit/>
            </a:bodyPr>
            <a:lstStyle/>
            <a:p>
              <a:r>
                <a:rPr lang="en-US" sz="450" dirty="0" err="1">
                  <a:solidFill>
                    <a:schemeClr val="bg1">
                      <a:lumMod val="50000"/>
                    </a:schemeClr>
                  </a:solidFill>
                  <a:latin typeface="DM Sans" panose="020B0604020202020204" charset="0"/>
                </a:rPr>
                <a:t>Tibero</a:t>
              </a:r>
              <a:endParaRPr lang="en-US" sz="450" dirty="0">
                <a:solidFill>
                  <a:schemeClr val="bg1">
                    <a:lumMod val="50000"/>
                  </a:schemeClr>
                </a:solidFill>
                <a:latin typeface="DM Sans" panose="020B0604020202020204" charset="0"/>
              </a:endParaRPr>
            </a:p>
          </p:txBody>
        </p:sp>
        <p:pic>
          <p:nvPicPr>
            <p:cNvPr id="151" name="Picture 150" descr="Logo&#10;&#10;Description automatically generated">
              <a:extLst>
                <a:ext uri="{FF2B5EF4-FFF2-40B4-BE49-F238E27FC236}">
                  <a16:creationId xmlns:a16="http://schemas.microsoft.com/office/drawing/2014/main" id="{46487B62-3736-2D47-89E4-939A615DA8D4}"/>
                </a:ext>
              </a:extLst>
            </p:cNvPr>
            <p:cNvPicPr>
              <a:picLocks noChangeAspect="1"/>
            </p:cNvPicPr>
            <p:nvPr/>
          </p:nvPicPr>
          <p:blipFill rotWithShape="1">
            <a:blip r:embed="rId8"/>
            <a:srcRect l="5451" r="75774"/>
            <a:stretch/>
          </p:blipFill>
          <p:spPr>
            <a:xfrm>
              <a:off x="7538319" y="6325807"/>
              <a:ext cx="204376" cy="299007"/>
            </a:xfrm>
            <a:prstGeom prst="rect">
              <a:avLst/>
            </a:prstGeom>
          </p:spPr>
        </p:pic>
        <p:sp>
          <p:nvSpPr>
            <p:cNvPr id="152" name="TextBox 151">
              <a:extLst>
                <a:ext uri="{FF2B5EF4-FFF2-40B4-BE49-F238E27FC236}">
                  <a16:creationId xmlns:a16="http://schemas.microsoft.com/office/drawing/2014/main" id="{499F43FA-5D20-8B48-ACA0-0F044A2F1443}"/>
                </a:ext>
              </a:extLst>
            </p:cNvPr>
            <p:cNvSpPr txBox="1"/>
            <p:nvPr/>
          </p:nvSpPr>
          <p:spPr>
            <a:xfrm>
              <a:off x="7739170" y="6298754"/>
              <a:ext cx="599219" cy="307776"/>
            </a:xfrm>
            <a:prstGeom prst="rect">
              <a:avLst/>
            </a:prstGeom>
            <a:noFill/>
          </p:spPr>
          <p:txBody>
            <a:bodyPr wrap="square" rtlCol="0">
              <a:spAutoFit/>
            </a:bodyPr>
            <a:lstStyle/>
            <a:p>
              <a:r>
                <a:rPr lang="en-US" sz="450" dirty="0" err="1">
                  <a:solidFill>
                    <a:schemeClr val="bg1">
                      <a:lumMod val="50000"/>
                    </a:schemeClr>
                  </a:solidFill>
                  <a:latin typeface="DM Sans" panose="020B0604020202020204" charset="0"/>
                </a:rPr>
                <a:t>Yellowbrick</a:t>
              </a:r>
              <a:endParaRPr lang="en-US" sz="450" dirty="0">
                <a:solidFill>
                  <a:schemeClr val="bg1">
                    <a:lumMod val="50000"/>
                  </a:schemeClr>
                </a:solidFill>
                <a:latin typeface="DM Sans" panose="020B0604020202020204" charset="0"/>
              </a:endParaRPr>
            </a:p>
          </p:txBody>
        </p:sp>
        <p:sp>
          <p:nvSpPr>
            <p:cNvPr id="159" name="TextBox 158">
              <a:extLst>
                <a:ext uri="{FF2B5EF4-FFF2-40B4-BE49-F238E27FC236}">
                  <a16:creationId xmlns:a16="http://schemas.microsoft.com/office/drawing/2014/main" id="{E73F2ED4-B18A-FE44-8B12-F97CE2A3719E}"/>
                </a:ext>
              </a:extLst>
            </p:cNvPr>
            <p:cNvSpPr txBox="1"/>
            <p:nvPr/>
          </p:nvSpPr>
          <p:spPr>
            <a:xfrm>
              <a:off x="9591778" y="1972734"/>
              <a:ext cx="559067"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DLS Gen2</a:t>
              </a:r>
            </a:p>
          </p:txBody>
        </p:sp>
        <p:sp>
          <p:nvSpPr>
            <p:cNvPr id="164" name="TextBox 163">
              <a:extLst>
                <a:ext uri="{FF2B5EF4-FFF2-40B4-BE49-F238E27FC236}">
                  <a16:creationId xmlns:a16="http://schemas.microsoft.com/office/drawing/2014/main" id="{0E54327A-1D7D-2B4F-A5EE-85B8C8F499E1}"/>
                </a:ext>
              </a:extLst>
            </p:cNvPr>
            <p:cNvSpPr txBox="1"/>
            <p:nvPr/>
          </p:nvSpPr>
          <p:spPr>
            <a:xfrm>
              <a:off x="9591778" y="2320381"/>
              <a:ext cx="559067"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Databricks Delta Lake</a:t>
              </a:r>
            </a:p>
          </p:txBody>
        </p:sp>
        <p:pic>
          <p:nvPicPr>
            <p:cNvPr id="31" name="Graphic 30">
              <a:extLst>
                <a:ext uri="{FF2B5EF4-FFF2-40B4-BE49-F238E27FC236}">
                  <a16:creationId xmlns:a16="http://schemas.microsoft.com/office/drawing/2014/main" id="{5D6739E1-C01A-7C49-B0D1-603230D9C9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45568" y="4815368"/>
              <a:ext cx="228963" cy="234722"/>
            </a:xfrm>
            <a:prstGeom prst="rect">
              <a:avLst/>
            </a:prstGeom>
          </p:spPr>
        </p:pic>
        <p:sp>
          <p:nvSpPr>
            <p:cNvPr id="174" name="TextBox 173">
              <a:extLst>
                <a:ext uri="{FF2B5EF4-FFF2-40B4-BE49-F238E27FC236}">
                  <a16:creationId xmlns:a16="http://schemas.microsoft.com/office/drawing/2014/main" id="{46C466F6-F3B0-F54D-9718-4FCC58BEEEF5}"/>
                </a:ext>
              </a:extLst>
            </p:cNvPr>
            <p:cNvSpPr txBox="1"/>
            <p:nvPr/>
          </p:nvSpPr>
          <p:spPr>
            <a:xfrm>
              <a:off x="9591778" y="4793490"/>
              <a:ext cx="559067"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Event Hub</a:t>
              </a:r>
            </a:p>
          </p:txBody>
        </p:sp>
        <p:sp>
          <p:nvSpPr>
            <p:cNvPr id="177" name="TextBox 176">
              <a:extLst>
                <a:ext uri="{FF2B5EF4-FFF2-40B4-BE49-F238E27FC236}">
                  <a16:creationId xmlns:a16="http://schemas.microsoft.com/office/drawing/2014/main" id="{563573E5-85EE-D648-ACF4-D9383E53F061}"/>
                </a:ext>
              </a:extLst>
            </p:cNvPr>
            <p:cNvSpPr txBox="1"/>
            <p:nvPr/>
          </p:nvSpPr>
          <p:spPr>
            <a:xfrm>
              <a:off x="8671522" y="5176949"/>
              <a:ext cx="559067"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Amazon Kinesis</a:t>
              </a:r>
            </a:p>
          </p:txBody>
        </p:sp>
        <p:pic>
          <p:nvPicPr>
            <p:cNvPr id="35" name="Picture 34" descr="A picture containing text, clipart, vector graphics&#10;&#10;Description automatically generated">
              <a:extLst>
                <a:ext uri="{FF2B5EF4-FFF2-40B4-BE49-F238E27FC236}">
                  <a16:creationId xmlns:a16="http://schemas.microsoft.com/office/drawing/2014/main" id="{91CCBDB7-C341-6F46-874C-286D13378808}"/>
                </a:ext>
              </a:extLst>
            </p:cNvPr>
            <p:cNvPicPr>
              <a:picLocks noChangeAspect="1"/>
            </p:cNvPicPr>
            <p:nvPr/>
          </p:nvPicPr>
          <p:blipFill rotWithShape="1">
            <a:blip r:embed="rId11"/>
            <a:srcRect r="55246" b="-7790"/>
            <a:stretch/>
          </p:blipFill>
          <p:spPr>
            <a:xfrm>
              <a:off x="9321834" y="5175175"/>
              <a:ext cx="276430" cy="250527"/>
            </a:xfrm>
            <a:prstGeom prst="rect">
              <a:avLst/>
            </a:prstGeom>
          </p:spPr>
        </p:pic>
        <p:sp>
          <p:nvSpPr>
            <p:cNvPr id="180" name="TextBox 179">
              <a:extLst>
                <a:ext uri="{FF2B5EF4-FFF2-40B4-BE49-F238E27FC236}">
                  <a16:creationId xmlns:a16="http://schemas.microsoft.com/office/drawing/2014/main" id="{27EAC60E-5802-B64E-86C7-47D11AF0130D}"/>
                </a:ext>
              </a:extLst>
            </p:cNvPr>
            <p:cNvSpPr txBox="1"/>
            <p:nvPr/>
          </p:nvSpPr>
          <p:spPr>
            <a:xfrm>
              <a:off x="9591778" y="5154704"/>
              <a:ext cx="559067"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Google Pub Sub</a:t>
              </a:r>
            </a:p>
          </p:txBody>
        </p:sp>
        <p:pic>
          <p:nvPicPr>
            <p:cNvPr id="39" name="Picture 38" descr="Icon&#10;&#10;Description automatically generated">
              <a:extLst>
                <a:ext uri="{FF2B5EF4-FFF2-40B4-BE49-F238E27FC236}">
                  <a16:creationId xmlns:a16="http://schemas.microsoft.com/office/drawing/2014/main" id="{63F5F345-42A2-064D-A93D-82E84925D947}"/>
                </a:ext>
              </a:extLst>
            </p:cNvPr>
            <p:cNvPicPr>
              <a:picLocks noChangeAspect="1"/>
            </p:cNvPicPr>
            <p:nvPr/>
          </p:nvPicPr>
          <p:blipFill>
            <a:blip r:embed="rId12"/>
            <a:stretch>
              <a:fillRect/>
            </a:stretch>
          </p:blipFill>
          <p:spPr>
            <a:xfrm>
              <a:off x="8431791" y="6206214"/>
              <a:ext cx="257028" cy="288550"/>
            </a:xfrm>
            <a:prstGeom prst="rect">
              <a:avLst/>
            </a:prstGeom>
          </p:spPr>
        </p:pic>
        <p:sp>
          <p:nvSpPr>
            <p:cNvPr id="185" name="TextBox 184">
              <a:extLst>
                <a:ext uri="{FF2B5EF4-FFF2-40B4-BE49-F238E27FC236}">
                  <a16:creationId xmlns:a16="http://schemas.microsoft.com/office/drawing/2014/main" id="{036672D5-DA50-BF4D-904F-830F0128D142}"/>
                </a:ext>
              </a:extLst>
            </p:cNvPr>
            <p:cNvSpPr txBox="1"/>
            <p:nvPr/>
          </p:nvSpPr>
          <p:spPr>
            <a:xfrm>
              <a:off x="8671522" y="6230027"/>
              <a:ext cx="559067" cy="307776"/>
            </a:xfrm>
            <a:prstGeom prst="rect">
              <a:avLst/>
            </a:prstGeom>
            <a:noFill/>
          </p:spPr>
          <p:txBody>
            <a:bodyPr wrap="square" rtlCol="0">
              <a:spAutoFit/>
            </a:bodyPr>
            <a:lstStyle/>
            <a:p>
              <a:r>
                <a:rPr lang="en-US" sz="450" dirty="0" err="1">
                  <a:solidFill>
                    <a:schemeClr val="bg1">
                      <a:lumMod val="50000"/>
                    </a:schemeClr>
                  </a:solidFill>
                  <a:latin typeface="DM Sans" panose="020B0604020202020204" charset="0"/>
                </a:rPr>
                <a:t>Coucbase</a:t>
              </a:r>
              <a:endParaRPr lang="en-US" sz="450" dirty="0">
                <a:solidFill>
                  <a:schemeClr val="bg1">
                    <a:lumMod val="50000"/>
                  </a:schemeClr>
                </a:solidFill>
                <a:latin typeface="DM Sans" panose="020B0604020202020204" charset="0"/>
              </a:endParaRPr>
            </a:p>
          </p:txBody>
        </p:sp>
        <p:pic>
          <p:nvPicPr>
            <p:cNvPr id="186" name="Picture 185">
              <a:extLst>
                <a:ext uri="{FF2B5EF4-FFF2-40B4-BE49-F238E27FC236}">
                  <a16:creationId xmlns:a16="http://schemas.microsoft.com/office/drawing/2014/main" id="{1FFCEE59-6133-5449-A7A5-E58AF635B904}"/>
                </a:ext>
              </a:extLst>
            </p:cNvPr>
            <p:cNvPicPr>
              <a:picLocks noChangeAspect="1"/>
            </p:cNvPicPr>
            <p:nvPr/>
          </p:nvPicPr>
          <p:blipFill rotWithShape="1">
            <a:blip r:embed="rId4"/>
            <a:srcRect l="18959" t="20565" r="74319" b="73202"/>
            <a:stretch/>
          </p:blipFill>
          <p:spPr>
            <a:xfrm>
              <a:off x="10277821" y="1951378"/>
              <a:ext cx="484879" cy="319710"/>
            </a:xfrm>
            <a:custGeom>
              <a:avLst/>
              <a:gdLst>
                <a:gd name="connsiteX0" fmla="*/ 0 w 839812"/>
                <a:gd name="connsiteY0" fmla="*/ 0 h 319710"/>
                <a:gd name="connsiteX1" fmla="*/ 839812 w 839812"/>
                <a:gd name="connsiteY1" fmla="*/ 0 h 319710"/>
                <a:gd name="connsiteX2" fmla="*/ 839812 w 839812"/>
                <a:gd name="connsiteY2" fmla="*/ 319710 h 319710"/>
                <a:gd name="connsiteX3" fmla="*/ 0 w 839812"/>
                <a:gd name="connsiteY3" fmla="*/ 319710 h 319710"/>
                <a:gd name="connsiteX4" fmla="*/ 0 w 839812"/>
                <a:gd name="connsiteY4" fmla="*/ 0 h 31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812" h="319710">
                  <a:moveTo>
                    <a:pt x="0" y="0"/>
                  </a:moveTo>
                  <a:lnTo>
                    <a:pt x="839812" y="0"/>
                  </a:lnTo>
                  <a:lnTo>
                    <a:pt x="839812" y="319710"/>
                  </a:lnTo>
                  <a:lnTo>
                    <a:pt x="0" y="319710"/>
                  </a:lnTo>
                  <a:lnTo>
                    <a:pt x="0" y="0"/>
                  </a:lnTo>
                  <a:close/>
                </a:path>
              </a:pathLst>
            </a:custGeom>
          </p:spPr>
        </p:pic>
        <p:sp>
          <p:nvSpPr>
            <p:cNvPr id="191" name="Rectangle 190">
              <a:extLst>
                <a:ext uri="{FF2B5EF4-FFF2-40B4-BE49-F238E27FC236}">
                  <a16:creationId xmlns:a16="http://schemas.microsoft.com/office/drawing/2014/main" id="{F953326E-47F7-6740-89AE-EAF491327ECF}"/>
                </a:ext>
              </a:extLst>
            </p:cNvPr>
            <p:cNvSpPr/>
            <p:nvPr/>
          </p:nvSpPr>
          <p:spPr>
            <a:xfrm>
              <a:off x="10187392" y="2349719"/>
              <a:ext cx="1767483" cy="1839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Mainframe </a:t>
              </a:r>
              <a:endParaRPr lang="en-US" sz="750" dirty="0">
                <a:latin typeface="DM Sans" panose="020B0604020202020204" charset="0"/>
              </a:endParaRPr>
            </a:p>
          </p:txBody>
        </p:sp>
        <p:sp>
          <p:nvSpPr>
            <p:cNvPr id="200" name="Rectangle 199">
              <a:extLst>
                <a:ext uri="{FF2B5EF4-FFF2-40B4-BE49-F238E27FC236}">
                  <a16:creationId xmlns:a16="http://schemas.microsoft.com/office/drawing/2014/main" id="{8F3AFFD9-0166-9246-B740-B7B40D99E267}"/>
                </a:ext>
              </a:extLst>
            </p:cNvPr>
            <p:cNvSpPr/>
            <p:nvPr/>
          </p:nvSpPr>
          <p:spPr>
            <a:xfrm>
              <a:off x="4349924" y="1847729"/>
              <a:ext cx="1767483" cy="4690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DM Sans" panose="020B0604020202020204" charset="0"/>
                </a:rPr>
                <a:t>SAP</a:t>
              </a:r>
            </a:p>
          </p:txBody>
        </p:sp>
        <p:sp>
          <p:nvSpPr>
            <p:cNvPr id="205" name="Rectangle 204">
              <a:extLst>
                <a:ext uri="{FF2B5EF4-FFF2-40B4-BE49-F238E27FC236}">
                  <a16:creationId xmlns:a16="http://schemas.microsoft.com/office/drawing/2014/main" id="{104654D9-B4A9-BE4B-B212-AA16205494DE}"/>
                </a:ext>
              </a:extLst>
            </p:cNvPr>
            <p:cNvSpPr/>
            <p:nvPr/>
          </p:nvSpPr>
          <p:spPr>
            <a:xfrm>
              <a:off x="710046" y="171324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Database</a:t>
              </a:r>
            </a:p>
          </p:txBody>
        </p:sp>
        <p:sp>
          <p:nvSpPr>
            <p:cNvPr id="207" name="Rectangle 206">
              <a:extLst>
                <a:ext uri="{FF2B5EF4-FFF2-40B4-BE49-F238E27FC236}">
                  <a16:creationId xmlns:a16="http://schemas.microsoft.com/office/drawing/2014/main" id="{949614A4-AA4B-A148-A78E-482FDE12C7CF}"/>
                </a:ext>
              </a:extLst>
            </p:cNvPr>
            <p:cNvSpPr/>
            <p:nvPr/>
          </p:nvSpPr>
          <p:spPr>
            <a:xfrm>
              <a:off x="4349924" y="171324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SAP</a:t>
              </a:r>
            </a:p>
          </p:txBody>
        </p:sp>
        <p:sp>
          <p:nvSpPr>
            <p:cNvPr id="228" name="Rectangle 227">
              <a:extLst>
                <a:ext uri="{FF2B5EF4-FFF2-40B4-BE49-F238E27FC236}">
                  <a16:creationId xmlns:a16="http://schemas.microsoft.com/office/drawing/2014/main" id="{857768CB-687C-E745-AB61-C3FA62CF060C}"/>
                </a:ext>
              </a:extLst>
            </p:cNvPr>
            <p:cNvSpPr/>
            <p:nvPr/>
          </p:nvSpPr>
          <p:spPr>
            <a:xfrm>
              <a:off x="2529985" y="171324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Data Lake/Files</a:t>
              </a:r>
            </a:p>
          </p:txBody>
        </p:sp>
        <p:pic>
          <p:nvPicPr>
            <p:cNvPr id="229" name="Picture 228" descr="Icon&#10;&#10;Description automatically generated">
              <a:extLst>
                <a:ext uri="{FF2B5EF4-FFF2-40B4-BE49-F238E27FC236}">
                  <a16:creationId xmlns:a16="http://schemas.microsoft.com/office/drawing/2014/main" id="{C4776FF9-E5FA-8941-A897-0F2BCD1CCA79}"/>
                </a:ext>
              </a:extLst>
            </p:cNvPr>
            <p:cNvPicPr>
              <a:picLocks noChangeAspect="1"/>
            </p:cNvPicPr>
            <p:nvPr/>
          </p:nvPicPr>
          <p:blipFill>
            <a:blip r:embed="rId13"/>
            <a:stretch>
              <a:fillRect/>
            </a:stretch>
          </p:blipFill>
          <p:spPr>
            <a:xfrm>
              <a:off x="1638375" y="2331820"/>
              <a:ext cx="254120" cy="254120"/>
            </a:xfrm>
            <a:prstGeom prst="rect">
              <a:avLst/>
            </a:prstGeom>
          </p:spPr>
        </p:pic>
        <p:sp>
          <p:nvSpPr>
            <p:cNvPr id="230" name="TextBox 229">
              <a:extLst>
                <a:ext uri="{FF2B5EF4-FFF2-40B4-BE49-F238E27FC236}">
                  <a16:creationId xmlns:a16="http://schemas.microsoft.com/office/drawing/2014/main" id="{600F7B70-E979-1C47-AD5C-E46891443374}"/>
                </a:ext>
              </a:extLst>
            </p:cNvPr>
            <p:cNvSpPr txBox="1"/>
            <p:nvPr/>
          </p:nvSpPr>
          <p:spPr>
            <a:xfrm>
              <a:off x="1878104" y="2320381"/>
              <a:ext cx="624000"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PostgreSQL</a:t>
              </a:r>
            </a:p>
          </p:txBody>
        </p:sp>
        <p:sp>
          <p:nvSpPr>
            <p:cNvPr id="232" name="TextBox 231">
              <a:extLst>
                <a:ext uri="{FF2B5EF4-FFF2-40B4-BE49-F238E27FC236}">
                  <a16:creationId xmlns:a16="http://schemas.microsoft.com/office/drawing/2014/main" id="{74AB1DF4-B68A-D94E-A3B6-9C662173976B}"/>
                </a:ext>
              </a:extLst>
            </p:cNvPr>
            <p:cNvSpPr txBox="1"/>
            <p:nvPr/>
          </p:nvSpPr>
          <p:spPr>
            <a:xfrm>
              <a:off x="1011770" y="2018900"/>
              <a:ext cx="62400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SQL</a:t>
              </a:r>
            </a:p>
          </p:txBody>
        </p:sp>
        <p:pic>
          <p:nvPicPr>
            <p:cNvPr id="233" name="Picture 232" descr="Logo&#10;&#10;Description automatically generated">
              <a:extLst>
                <a:ext uri="{FF2B5EF4-FFF2-40B4-BE49-F238E27FC236}">
                  <a16:creationId xmlns:a16="http://schemas.microsoft.com/office/drawing/2014/main" id="{B8F8F29B-BDF3-1E4B-BD65-181BEA3CCFA7}"/>
                </a:ext>
              </a:extLst>
            </p:cNvPr>
            <p:cNvPicPr>
              <a:picLocks noChangeAspect="1"/>
            </p:cNvPicPr>
            <p:nvPr/>
          </p:nvPicPr>
          <p:blipFill>
            <a:blip r:embed="rId5"/>
            <a:stretch>
              <a:fillRect/>
            </a:stretch>
          </p:blipFill>
          <p:spPr>
            <a:xfrm>
              <a:off x="1664769" y="2676460"/>
              <a:ext cx="280956" cy="280956"/>
            </a:xfrm>
            <a:prstGeom prst="rect">
              <a:avLst/>
            </a:prstGeom>
          </p:spPr>
        </p:pic>
        <p:sp>
          <p:nvSpPr>
            <p:cNvPr id="234" name="TextBox 233">
              <a:extLst>
                <a:ext uri="{FF2B5EF4-FFF2-40B4-BE49-F238E27FC236}">
                  <a16:creationId xmlns:a16="http://schemas.microsoft.com/office/drawing/2014/main" id="{58907FD4-309E-7341-B559-49E4A9076888}"/>
                </a:ext>
              </a:extLst>
            </p:cNvPr>
            <p:cNvSpPr txBox="1"/>
            <p:nvPr/>
          </p:nvSpPr>
          <p:spPr>
            <a:xfrm>
              <a:off x="1878104" y="2632272"/>
              <a:ext cx="624000" cy="492443"/>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SQL Managed Instance</a:t>
              </a:r>
            </a:p>
          </p:txBody>
        </p:sp>
        <p:grpSp>
          <p:nvGrpSpPr>
            <p:cNvPr id="45" name="Group 44">
              <a:extLst>
                <a:ext uri="{FF2B5EF4-FFF2-40B4-BE49-F238E27FC236}">
                  <a16:creationId xmlns:a16="http://schemas.microsoft.com/office/drawing/2014/main" id="{D507A9B2-F71E-F04E-B9F5-C5E45247D6F5}"/>
                </a:ext>
              </a:extLst>
            </p:cNvPr>
            <p:cNvGrpSpPr/>
            <p:nvPr/>
          </p:nvGrpSpPr>
          <p:grpSpPr>
            <a:xfrm>
              <a:off x="767888" y="4663101"/>
              <a:ext cx="1060821" cy="282031"/>
              <a:chOff x="1659303" y="5318221"/>
              <a:chExt cx="1060821" cy="282031"/>
            </a:xfrm>
          </p:grpSpPr>
          <p:grpSp>
            <p:nvGrpSpPr>
              <p:cNvPr id="248" name="Group 247">
                <a:extLst>
                  <a:ext uri="{FF2B5EF4-FFF2-40B4-BE49-F238E27FC236}">
                    <a16:creationId xmlns:a16="http://schemas.microsoft.com/office/drawing/2014/main" id="{FE730894-17C0-6A41-A743-DF54E9D4EA4A}"/>
                  </a:ext>
                </a:extLst>
              </p:cNvPr>
              <p:cNvGrpSpPr/>
              <p:nvPr/>
            </p:nvGrpSpPr>
            <p:grpSpPr>
              <a:xfrm>
                <a:off x="1659303" y="5318221"/>
                <a:ext cx="413140" cy="278335"/>
                <a:chOff x="7606604" y="5634344"/>
                <a:chExt cx="413140" cy="278335"/>
              </a:xfrm>
            </p:grpSpPr>
            <p:pic>
              <p:nvPicPr>
                <p:cNvPr id="249" name="Picture 248">
                  <a:extLst>
                    <a:ext uri="{FF2B5EF4-FFF2-40B4-BE49-F238E27FC236}">
                      <a16:creationId xmlns:a16="http://schemas.microsoft.com/office/drawing/2014/main" id="{076FB7D5-9182-3F47-8AD1-159D82EB98CC}"/>
                    </a:ext>
                  </a:extLst>
                </p:cNvPr>
                <p:cNvPicPr>
                  <a:picLocks noChangeAspect="1"/>
                </p:cNvPicPr>
                <p:nvPr/>
              </p:nvPicPr>
              <p:blipFill rotWithShape="1">
                <a:blip r:embed="rId4"/>
                <a:srcRect l="4529" t="20565" r="91021" b="74009"/>
                <a:stretch/>
              </p:blipFill>
              <p:spPr>
                <a:xfrm>
                  <a:off x="7606604" y="5634344"/>
                  <a:ext cx="321010" cy="278335"/>
                </a:xfrm>
                <a:custGeom>
                  <a:avLst/>
                  <a:gdLst>
                    <a:gd name="connsiteX0" fmla="*/ 0 w 796035"/>
                    <a:gd name="connsiteY0" fmla="*/ 0 h 319710"/>
                    <a:gd name="connsiteX1" fmla="*/ 796035 w 796035"/>
                    <a:gd name="connsiteY1" fmla="*/ 0 h 319710"/>
                    <a:gd name="connsiteX2" fmla="*/ 796035 w 796035"/>
                    <a:gd name="connsiteY2" fmla="*/ 319710 h 319710"/>
                    <a:gd name="connsiteX3" fmla="*/ 0 w 796035"/>
                    <a:gd name="connsiteY3" fmla="*/ 319710 h 319710"/>
                    <a:gd name="connsiteX4" fmla="*/ 0 w 796035"/>
                    <a:gd name="connsiteY4" fmla="*/ 0 h 31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35" h="319710">
                      <a:moveTo>
                        <a:pt x="0" y="0"/>
                      </a:moveTo>
                      <a:lnTo>
                        <a:pt x="796035" y="0"/>
                      </a:lnTo>
                      <a:lnTo>
                        <a:pt x="796035" y="319710"/>
                      </a:lnTo>
                      <a:lnTo>
                        <a:pt x="0" y="319710"/>
                      </a:lnTo>
                      <a:lnTo>
                        <a:pt x="0" y="0"/>
                      </a:lnTo>
                      <a:close/>
                    </a:path>
                  </a:pathLst>
                </a:custGeom>
              </p:spPr>
            </p:pic>
            <p:pic>
              <p:nvPicPr>
                <p:cNvPr id="250" name="Picture 249" descr="A picture containing text, clipart&#10;&#10;Description automatically generated">
                  <a:extLst>
                    <a:ext uri="{FF2B5EF4-FFF2-40B4-BE49-F238E27FC236}">
                      <a16:creationId xmlns:a16="http://schemas.microsoft.com/office/drawing/2014/main" id="{037491E3-9273-754F-9CA7-682C551977A9}"/>
                    </a:ext>
                  </a:extLst>
                </p:cNvPr>
                <p:cNvPicPr>
                  <a:picLocks noChangeAspect="1"/>
                </p:cNvPicPr>
                <p:nvPr/>
              </p:nvPicPr>
              <p:blipFill rotWithShape="1">
                <a:blip r:embed="rId6"/>
                <a:srcRect l="59595" t="-1213" r="13623" b="39219"/>
                <a:stretch/>
              </p:blipFill>
              <p:spPr>
                <a:xfrm>
                  <a:off x="7856202" y="5721787"/>
                  <a:ext cx="163542" cy="140210"/>
                </a:xfrm>
                <a:prstGeom prst="rect">
                  <a:avLst/>
                </a:prstGeom>
              </p:spPr>
            </p:pic>
          </p:grpSp>
          <p:sp>
            <p:nvSpPr>
              <p:cNvPr id="251" name="TextBox 250">
                <a:extLst>
                  <a:ext uri="{FF2B5EF4-FFF2-40B4-BE49-F238E27FC236}">
                    <a16:creationId xmlns:a16="http://schemas.microsoft.com/office/drawing/2014/main" id="{BC7C1EBB-0ED9-B44C-9560-13559AA7A3AC}"/>
                  </a:ext>
                </a:extLst>
              </p:cNvPr>
              <p:cNvSpPr txBox="1"/>
              <p:nvPr/>
            </p:nvSpPr>
            <p:spPr>
              <a:xfrm>
                <a:off x="2096124" y="5384808"/>
                <a:ext cx="62400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SAP ASE </a:t>
                </a:r>
              </a:p>
            </p:txBody>
          </p:sp>
        </p:grpSp>
        <p:sp>
          <p:nvSpPr>
            <p:cNvPr id="257" name="TextBox 256">
              <a:extLst>
                <a:ext uri="{FF2B5EF4-FFF2-40B4-BE49-F238E27FC236}">
                  <a16:creationId xmlns:a16="http://schemas.microsoft.com/office/drawing/2014/main" id="{5AD7F45F-0BE2-814E-97D8-3B1A86F1B63C}"/>
                </a:ext>
              </a:extLst>
            </p:cNvPr>
            <p:cNvSpPr txBox="1"/>
            <p:nvPr/>
          </p:nvSpPr>
          <p:spPr>
            <a:xfrm>
              <a:off x="2819360" y="1972734"/>
              <a:ext cx="475219"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Amazon S3</a:t>
              </a:r>
            </a:p>
          </p:txBody>
        </p:sp>
        <p:sp>
          <p:nvSpPr>
            <p:cNvPr id="259" name="TextBox 258">
              <a:extLst>
                <a:ext uri="{FF2B5EF4-FFF2-40B4-BE49-F238E27FC236}">
                  <a16:creationId xmlns:a16="http://schemas.microsoft.com/office/drawing/2014/main" id="{2FE72CF5-10B7-4E43-B136-5C0B438ED358}"/>
                </a:ext>
              </a:extLst>
            </p:cNvPr>
            <p:cNvSpPr txBox="1"/>
            <p:nvPr/>
          </p:nvSpPr>
          <p:spPr>
            <a:xfrm>
              <a:off x="3737058" y="1972734"/>
              <a:ext cx="559067"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DLS Gen2</a:t>
              </a:r>
            </a:p>
          </p:txBody>
        </p:sp>
        <p:sp>
          <p:nvSpPr>
            <p:cNvPr id="261" name="TextBox 260">
              <a:extLst>
                <a:ext uri="{FF2B5EF4-FFF2-40B4-BE49-F238E27FC236}">
                  <a16:creationId xmlns:a16="http://schemas.microsoft.com/office/drawing/2014/main" id="{1D652259-3A18-7940-B187-893631BD71ED}"/>
                </a:ext>
              </a:extLst>
            </p:cNvPr>
            <p:cNvSpPr txBox="1"/>
            <p:nvPr/>
          </p:nvSpPr>
          <p:spPr>
            <a:xfrm>
              <a:off x="2819360" y="2320381"/>
              <a:ext cx="573845"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Blob Storage</a:t>
              </a:r>
            </a:p>
          </p:txBody>
        </p:sp>
        <p:sp>
          <p:nvSpPr>
            <p:cNvPr id="280" name="Rectangle 279">
              <a:extLst>
                <a:ext uri="{FF2B5EF4-FFF2-40B4-BE49-F238E27FC236}">
                  <a16:creationId xmlns:a16="http://schemas.microsoft.com/office/drawing/2014/main" id="{25506879-5646-B648-B20D-86C4A35F7376}"/>
                </a:ext>
              </a:extLst>
            </p:cNvPr>
            <p:cNvSpPr/>
            <p:nvPr/>
          </p:nvSpPr>
          <p:spPr>
            <a:xfrm>
              <a:off x="4349924" y="2350683"/>
              <a:ext cx="1767483" cy="183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latin typeface="DM Sans" panose="020B0604020202020204" charset="0"/>
                </a:rPr>
                <a:t>Mainframe </a:t>
              </a:r>
              <a:endParaRPr lang="en-US" sz="750" dirty="0">
                <a:latin typeface="DM Sans" panose="020B0604020202020204" charset="0"/>
              </a:endParaRPr>
            </a:p>
          </p:txBody>
        </p:sp>
        <p:pic>
          <p:nvPicPr>
            <p:cNvPr id="173" name="Picture 172">
              <a:extLst>
                <a:ext uri="{FF2B5EF4-FFF2-40B4-BE49-F238E27FC236}">
                  <a16:creationId xmlns:a16="http://schemas.microsoft.com/office/drawing/2014/main" id="{D6FAFEE6-9AA8-4B8E-814C-3EFCA676C73E}"/>
                </a:ext>
              </a:extLst>
            </p:cNvPr>
            <p:cNvPicPr>
              <a:picLocks noChangeAspect="1"/>
            </p:cNvPicPr>
            <p:nvPr/>
          </p:nvPicPr>
          <p:blipFill rotWithShape="1">
            <a:blip r:embed="rId4"/>
            <a:srcRect l="25918" t="20565" r="68693" b="73202"/>
            <a:stretch/>
          </p:blipFill>
          <p:spPr>
            <a:xfrm>
              <a:off x="10738885" y="1951378"/>
              <a:ext cx="388722" cy="319710"/>
            </a:xfrm>
            <a:custGeom>
              <a:avLst/>
              <a:gdLst>
                <a:gd name="connsiteX0" fmla="*/ 0 w 839812"/>
                <a:gd name="connsiteY0" fmla="*/ 0 h 319710"/>
                <a:gd name="connsiteX1" fmla="*/ 839812 w 839812"/>
                <a:gd name="connsiteY1" fmla="*/ 0 h 319710"/>
                <a:gd name="connsiteX2" fmla="*/ 839812 w 839812"/>
                <a:gd name="connsiteY2" fmla="*/ 319710 h 319710"/>
                <a:gd name="connsiteX3" fmla="*/ 0 w 839812"/>
                <a:gd name="connsiteY3" fmla="*/ 319710 h 319710"/>
                <a:gd name="connsiteX4" fmla="*/ 0 w 839812"/>
                <a:gd name="connsiteY4" fmla="*/ 0 h 31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812" h="319710">
                  <a:moveTo>
                    <a:pt x="0" y="0"/>
                  </a:moveTo>
                  <a:lnTo>
                    <a:pt x="839812" y="0"/>
                  </a:lnTo>
                  <a:lnTo>
                    <a:pt x="839812" y="319710"/>
                  </a:lnTo>
                  <a:lnTo>
                    <a:pt x="0" y="319710"/>
                  </a:lnTo>
                  <a:lnTo>
                    <a:pt x="0" y="0"/>
                  </a:lnTo>
                  <a:close/>
                </a:path>
              </a:pathLst>
            </a:custGeom>
          </p:spPr>
        </p:pic>
        <p:pic>
          <p:nvPicPr>
            <p:cNvPr id="187" name="Picture 186">
              <a:extLst>
                <a:ext uri="{FF2B5EF4-FFF2-40B4-BE49-F238E27FC236}">
                  <a16:creationId xmlns:a16="http://schemas.microsoft.com/office/drawing/2014/main" id="{42B29DAB-9974-B242-8EAB-4F55C998156C}"/>
                </a:ext>
              </a:extLst>
            </p:cNvPr>
            <p:cNvPicPr>
              <a:picLocks noChangeAspect="1"/>
            </p:cNvPicPr>
            <p:nvPr/>
          </p:nvPicPr>
          <p:blipFill rotWithShape="1">
            <a:blip r:embed="rId4"/>
            <a:srcRect l="9267" t="20565" r="84436" b="73202"/>
            <a:stretch/>
          </p:blipFill>
          <p:spPr>
            <a:xfrm>
              <a:off x="11421267" y="1951378"/>
              <a:ext cx="454232" cy="319710"/>
            </a:xfrm>
            <a:custGeom>
              <a:avLst/>
              <a:gdLst>
                <a:gd name="connsiteX0" fmla="*/ 0 w 796035"/>
                <a:gd name="connsiteY0" fmla="*/ 0 h 319710"/>
                <a:gd name="connsiteX1" fmla="*/ 796035 w 796035"/>
                <a:gd name="connsiteY1" fmla="*/ 0 h 319710"/>
                <a:gd name="connsiteX2" fmla="*/ 796035 w 796035"/>
                <a:gd name="connsiteY2" fmla="*/ 319710 h 319710"/>
                <a:gd name="connsiteX3" fmla="*/ 0 w 796035"/>
                <a:gd name="connsiteY3" fmla="*/ 319710 h 319710"/>
                <a:gd name="connsiteX4" fmla="*/ 0 w 796035"/>
                <a:gd name="connsiteY4" fmla="*/ 0 h 31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35" h="319710">
                  <a:moveTo>
                    <a:pt x="0" y="0"/>
                  </a:moveTo>
                  <a:lnTo>
                    <a:pt x="796035" y="0"/>
                  </a:lnTo>
                  <a:lnTo>
                    <a:pt x="796035" y="319710"/>
                  </a:lnTo>
                  <a:lnTo>
                    <a:pt x="0" y="319710"/>
                  </a:lnTo>
                  <a:lnTo>
                    <a:pt x="0" y="0"/>
                  </a:lnTo>
                  <a:close/>
                </a:path>
              </a:pathLst>
            </a:custGeom>
          </p:spPr>
        </p:pic>
        <p:pic>
          <p:nvPicPr>
            <p:cNvPr id="175" name="Picture 174">
              <a:extLst>
                <a:ext uri="{FF2B5EF4-FFF2-40B4-BE49-F238E27FC236}">
                  <a16:creationId xmlns:a16="http://schemas.microsoft.com/office/drawing/2014/main" id="{FF6210E6-E372-45CD-84FB-67700F279B87}"/>
                </a:ext>
              </a:extLst>
            </p:cNvPr>
            <p:cNvPicPr>
              <a:picLocks noChangeAspect="1"/>
            </p:cNvPicPr>
            <p:nvPr/>
          </p:nvPicPr>
          <p:blipFill rotWithShape="1">
            <a:blip r:embed="rId4"/>
            <a:srcRect l="4529" t="20565" r="91186" b="73202"/>
            <a:stretch/>
          </p:blipFill>
          <p:spPr>
            <a:xfrm>
              <a:off x="11158769" y="1951378"/>
              <a:ext cx="309134" cy="319710"/>
            </a:xfrm>
            <a:custGeom>
              <a:avLst/>
              <a:gdLst>
                <a:gd name="connsiteX0" fmla="*/ 0 w 796035"/>
                <a:gd name="connsiteY0" fmla="*/ 0 h 319710"/>
                <a:gd name="connsiteX1" fmla="*/ 796035 w 796035"/>
                <a:gd name="connsiteY1" fmla="*/ 0 h 319710"/>
                <a:gd name="connsiteX2" fmla="*/ 796035 w 796035"/>
                <a:gd name="connsiteY2" fmla="*/ 319710 h 319710"/>
                <a:gd name="connsiteX3" fmla="*/ 0 w 796035"/>
                <a:gd name="connsiteY3" fmla="*/ 319710 h 319710"/>
                <a:gd name="connsiteX4" fmla="*/ 0 w 796035"/>
                <a:gd name="connsiteY4" fmla="*/ 0 h 31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35" h="319710">
                  <a:moveTo>
                    <a:pt x="0" y="0"/>
                  </a:moveTo>
                  <a:lnTo>
                    <a:pt x="796035" y="0"/>
                  </a:lnTo>
                  <a:lnTo>
                    <a:pt x="796035" y="319710"/>
                  </a:lnTo>
                  <a:lnTo>
                    <a:pt x="0" y="319710"/>
                  </a:lnTo>
                  <a:lnTo>
                    <a:pt x="0" y="0"/>
                  </a:lnTo>
                  <a:close/>
                </a:path>
              </a:pathLst>
            </a:custGeom>
          </p:spPr>
        </p:pic>
        <p:pic>
          <p:nvPicPr>
            <p:cNvPr id="3" name="Picture 2">
              <a:extLst>
                <a:ext uri="{FF2B5EF4-FFF2-40B4-BE49-F238E27FC236}">
                  <a16:creationId xmlns:a16="http://schemas.microsoft.com/office/drawing/2014/main" id="{B7AB4BED-8ACC-D542-87B6-F15AEA6AD0DE}"/>
                </a:ext>
              </a:extLst>
            </p:cNvPr>
            <p:cNvPicPr>
              <a:picLocks noChangeAspect="1"/>
            </p:cNvPicPr>
            <p:nvPr/>
          </p:nvPicPr>
          <p:blipFill>
            <a:blip r:embed="rId14"/>
            <a:stretch>
              <a:fillRect/>
            </a:stretch>
          </p:blipFill>
          <p:spPr>
            <a:xfrm>
              <a:off x="6607364" y="5056029"/>
              <a:ext cx="270717" cy="239195"/>
            </a:xfrm>
            <a:prstGeom prst="rect">
              <a:avLst/>
            </a:prstGeom>
          </p:spPr>
        </p:pic>
        <p:pic>
          <p:nvPicPr>
            <p:cNvPr id="8" name="Picture 7">
              <a:extLst>
                <a:ext uri="{FF2B5EF4-FFF2-40B4-BE49-F238E27FC236}">
                  <a16:creationId xmlns:a16="http://schemas.microsoft.com/office/drawing/2014/main" id="{8FD3E08C-A0AB-3941-9541-77B3E3F7A6EA}"/>
                </a:ext>
              </a:extLst>
            </p:cNvPr>
            <p:cNvPicPr>
              <a:picLocks noChangeAspect="1"/>
            </p:cNvPicPr>
            <p:nvPr/>
          </p:nvPicPr>
          <p:blipFill>
            <a:blip r:embed="rId15"/>
            <a:stretch>
              <a:fillRect/>
            </a:stretch>
          </p:blipFill>
          <p:spPr>
            <a:xfrm>
              <a:off x="783945" y="3051019"/>
              <a:ext cx="228600" cy="228600"/>
            </a:xfrm>
            <a:prstGeom prst="rect">
              <a:avLst/>
            </a:prstGeom>
          </p:spPr>
        </p:pic>
        <p:sp>
          <p:nvSpPr>
            <p:cNvPr id="176" name="TextBox 175">
              <a:extLst>
                <a:ext uri="{FF2B5EF4-FFF2-40B4-BE49-F238E27FC236}">
                  <a16:creationId xmlns:a16="http://schemas.microsoft.com/office/drawing/2014/main" id="{E7F67DBE-3724-0747-9C7C-ECB995D6886D}"/>
                </a:ext>
              </a:extLst>
            </p:cNvPr>
            <p:cNvSpPr txBox="1"/>
            <p:nvPr/>
          </p:nvSpPr>
          <p:spPr>
            <a:xfrm>
              <a:off x="1011768" y="3072987"/>
              <a:ext cx="62400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MariaDB</a:t>
              </a:r>
            </a:p>
          </p:txBody>
        </p:sp>
        <p:pic>
          <p:nvPicPr>
            <p:cNvPr id="10" name="Picture 9">
              <a:extLst>
                <a:ext uri="{FF2B5EF4-FFF2-40B4-BE49-F238E27FC236}">
                  <a16:creationId xmlns:a16="http://schemas.microsoft.com/office/drawing/2014/main" id="{D516DDBC-A8DA-1C49-B740-E08140006DE8}"/>
                </a:ext>
              </a:extLst>
            </p:cNvPr>
            <p:cNvPicPr>
              <a:picLocks noChangeAspect="1"/>
            </p:cNvPicPr>
            <p:nvPr/>
          </p:nvPicPr>
          <p:blipFill>
            <a:blip r:embed="rId16"/>
            <a:stretch>
              <a:fillRect/>
            </a:stretch>
          </p:blipFill>
          <p:spPr>
            <a:xfrm>
              <a:off x="3472890" y="2692962"/>
              <a:ext cx="276504" cy="269031"/>
            </a:xfrm>
            <a:prstGeom prst="rect">
              <a:avLst/>
            </a:prstGeom>
          </p:spPr>
        </p:pic>
        <p:sp>
          <p:nvSpPr>
            <p:cNvPr id="209" name="TextBox 208">
              <a:extLst>
                <a:ext uri="{FF2B5EF4-FFF2-40B4-BE49-F238E27FC236}">
                  <a16:creationId xmlns:a16="http://schemas.microsoft.com/office/drawing/2014/main" id="{1B3C2FEB-7888-2B46-A7AB-14FBA9E06DCF}"/>
                </a:ext>
              </a:extLst>
            </p:cNvPr>
            <p:cNvSpPr txBox="1"/>
            <p:nvPr/>
          </p:nvSpPr>
          <p:spPr>
            <a:xfrm>
              <a:off x="3737058" y="2724605"/>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SharePoint</a:t>
              </a:r>
            </a:p>
          </p:txBody>
        </p:sp>
        <p:pic>
          <p:nvPicPr>
            <p:cNvPr id="11" name="Picture 10">
              <a:extLst>
                <a:ext uri="{FF2B5EF4-FFF2-40B4-BE49-F238E27FC236}">
                  <a16:creationId xmlns:a16="http://schemas.microsoft.com/office/drawing/2014/main" id="{C4AFBA87-98E2-4841-97AB-185FE53B777B}"/>
                </a:ext>
              </a:extLst>
            </p:cNvPr>
            <p:cNvPicPr>
              <a:picLocks noChangeAspect="1"/>
            </p:cNvPicPr>
            <p:nvPr/>
          </p:nvPicPr>
          <p:blipFill>
            <a:blip r:embed="rId17"/>
            <a:stretch>
              <a:fillRect/>
            </a:stretch>
          </p:blipFill>
          <p:spPr>
            <a:xfrm>
              <a:off x="3487297" y="2355892"/>
              <a:ext cx="269354" cy="205976"/>
            </a:xfrm>
            <a:prstGeom prst="rect">
              <a:avLst/>
            </a:prstGeom>
          </p:spPr>
        </p:pic>
        <p:sp>
          <p:nvSpPr>
            <p:cNvPr id="211" name="TextBox 210">
              <a:extLst>
                <a:ext uri="{FF2B5EF4-FFF2-40B4-BE49-F238E27FC236}">
                  <a16:creationId xmlns:a16="http://schemas.microsoft.com/office/drawing/2014/main" id="{3691DBED-187B-1C41-BD2C-84F2CDF46C57}"/>
                </a:ext>
              </a:extLst>
            </p:cNvPr>
            <p:cNvSpPr txBox="1"/>
            <p:nvPr/>
          </p:nvSpPr>
          <p:spPr>
            <a:xfrm>
              <a:off x="3737058" y="2366547"/>
              <a:ext cx="596241"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HDFS</a:t>
              </a:r>
            </a:p>
          </p:txBody>
        </p:sp>
        <p:pic>
          <p:nvPicPr>
            <p:cNvPr id="213" name="Picture 212">
              <a:extLst>
                <a:ext uri="{FF2B5EF4-FFF2-40B4-BE49-F238E27FC236}">
                  <a16:creationId xmlns:a16="http://schemas.microsoft.com/office/drawing/2014/main" id="{7A5FEA6C-C16A-C343-A4FD-AE1CE6B58933}"/>
                </a:ext>
              </a:extLst>
            </p:cNvPr>
            <p:cNvPicPr>
              <a:picLocks noChangeAspect="1"/>
            </p:cNvPicPr>
            <p:nvPr/>
          </p:nvPicPr>
          <p:blipFill>
            <a:blip r:embed="rId15"/>
            <a:stretch>
              <a:fillRect/>
            </a:stretch>
          </p:blipFill>
          <p:spPr>
            <a:xfrm>
              <a:off x="6628422" y="4376162"/>
              <a:ext cx="228600" cy="228600"/>
            </a:xfrm>
            <a:prstGeom prst="rect">
              <a:avLst/>
            </a:prstGeom>
          </p:spPr>
        </p:pic>
        <p:sp>
          <p:nvSpPr>
            <p:cNvPr id="214" name="TextBox 213">
              <a:extLst>
                <a:ext uri="{FF2B5EF4-FFF2-40B4-BE49-F238E27FC236}">
                  <a16:creationId xmlns:a16="http://schemas.microsoft.com/office/drawing/2014/main" id="{1DCC7ACC-AA68-5747-86E5-3DEB6FADFA4C}"/>
                </a:ext>
              </a:extLst>
            </p:cNvPr>
            <p:cNvSpPr txBox="1"/>
            <p:nvPr/>
          </p:nvSpPr>
          <p:spPr>
            <a:xfrm>
              <a:off x="6837592" y="4398129"/>
              <a:ext cx="596241"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MariaDB</a:t>
              </a:r>
            </a:p>
          </p:txBody>
        </p:sp>
        <p:pic>
          <p:nvPicPr>
            <p:cNvPr id="12" name="Picture 11">
              <a:extLst>
                <a:ext uri="{FF2B5EF4-FFF2-40B4-BE49-F238E27FC236}">
                  <a16:creationId xmlns:a16="http://schemas.microsoft.com/office/drawing/2014/main" id="{0392030B-C82B-1D45-8A27-405607B8B3EE}"/>
                </a:ext>
              </a:extLst>
            </p:cNvPr>
            <p:cNvPicPr>
              <a:picLocks noChangeAspect="1"/>
            </p:cNvPicPr>
            <p:nvPr/>
          </p:nvPicPr>
          <p:blipFill>
            <a:blip r:embed="rId18"/>
            <a:stretch>
              <a:fillRect/>
            </a:stretch>
          </p:blipFill>
          <p:spPr>
            <a:xfrm>
              <a:off x="7523459" y="5682482"/>
              <a:ext cx="234096" cy="204834"/>
            </a:xfrm>
            <a:prstGeom prst="rect">
              <a:avLst/>
            </a:prstGeom>
          </p:spPr>
        </p:pic>
        <p:sp>
          <p:nvSpPr>
            <p:cNvPr id="215" name="TextBox 214">
              <a:extLst>
                <a:ext uri="{FF2B5EF4-FFF2-40B4-BE49-F238E27FC236}">
                  <a16:creationId xmlns:a16="http://schemas.microsoft.com/office/drawing/2014/main" id="{1AE12ADA-C3BF-084C-BCBD-E17F5ABBFDE7}"/>
                </a:ext>
              </a:extLst>
            </p:cNvPr>
            <p:cNvSpPr txBox="1"/>
            <p:nvPr/>
          </p:nvSpPr>
          <p:spPr>
            <a:xfrm>
              <a:off x="7739170" y="5641804"/>
              <a:ext cx="596241" cy="307776"/>
            </a:xfrm>
            <a:prstGeom prst="rect">
              <a:avLst/>
            </a:prstGeom>
            <a:noFill/>
          </p:spPr>
          <p:txBody>
            <a:bodyPr wrap="square" rtlCol="0">
              <a:spAutoFit/>
            </a:bodyPr>
            <a:lstStyle/>
            <a:p>
              <a:r>
                <a:rPr lang="en-US" sz="450" dirty="0" err="1">
                  <a:solidFill>
                    <a:schemeClr val="bg1">
                      <a:lumMod val="50000"/>
                    </a:schemeClr>
                  </a:solidFill>
                  <a:latin typeface="DM Sans" panose="020B0604020202020204" charset="0"/>
                </a:rPr>
                <a:t>Actian</a:t>
              </a:r>
              <a:r>
                <a:rPr lang="en-US" sz="450" dirty="0">
                  <a:solidFill>
                    <a:schemeClr val="bg1">
                      <a:lumMod val="50000"/>
                    </a:schemeClr>
                  </a:solidFill>
                  <a:latin typeface="DM Sans" panose="020B0604020202020204" charset="0"/>
                </a:rPr>
                <a:t> Vector</a:t>
              </a:r>
            </a:p>
          </p:txBody>
        </p:sp>
        <p:pic>
          <p:nvPicPr>
            <p:cNvPr id="14" name="Picture 13">
              <a:extLst>
                <a:ext uri="{FF2B5EF4-FFF2-40B4-BE49-F238E27FC236}">
                  <a16:creationId xmlns:a16="http://schemas.microsoft.com/office/drawing/2014/main" id="{998D9348-2E83-9943-AC45-D33EDA226B3C}"/>
                </a:ext>
              </a:extLst>
            </p:cNvPr>
            <p:cNvPicPr>
              <a:picLocks noChangeAspect="1"/>
            </p:cNvPicPr>
            <p:nvPr/>
          </p:nvPicPr>
          <p:blipFill>
            <a:blip r:embed="rId19"/>
            <a:stretch>
              <a:fillRect/>
            </a:stretch>
          </p:blipFill>
          <p:spPr>
            <a:xfrm>
              <a:off x="804167" y="1987447"/>
              <a:ext cx="188156" cy="247573"/>
            </a:xfrm>
            <a:prstGeom prst="rect">
              <a:avLst/>
            </a:prstGeom>
          </p:spPr>
        </p:pic>
        <p:pic>
          <p:nvPicPr>
            <p:cNvPr id="16" name="Picture 15">
              <a:extLst>
                <a:ext uri="{FF2B5EF4-FFF2-40B4-BE49-F238E27FC236}">
                  <a16:creationId xmlns:a16="http://schemas.microsoft.com/office/drawing/2014/main" id="{34D79345-D17B-6040-82DF-52A2F7FCD00D}"/>
                </a:ext>
              </a:extLst>
            </p:cNvPr>
            <p:cNvPicPr>
              <a:picLocks noChangeAspect="1"/>
            </p:cNvPicPr>
            <p:nvPr/>
          </p:nvPicPr>
          <p:blipFill>
            <a:blip r:embed="rId20"/>
            <a:stretch>
              <a:fillRect/>
            </a:stretch>
          </p:blipFill>
          <p:spPr>
            <a:xfrm>
              <a:off x="804978" y="2688277"/>
              <a:ext cx="257323" cy="257323"/>
            </a:xfrm>
            <a:prstGeom prst="rect">
              <a:avLst/>
            </a:prstGeom>
          </p:spPr>
        </p:pic>
        <p:sp>
          <p:nvSpPr>
            <p:cNvPr id="216" name="TextBox 215">
              <a:extLst>
                <a:ext uri="{FF2B5EF4-FFF2-40B4-BE49-F238E27FC236}">
                  <a16:creationId xmlns:a16="http://schemas.microsoft.com/office/drawing/2014/main" id="{A09E0A58-49EC-914E-B0E6-643FC51E94F0}"/>
                </a:ext>
              </a:extLst>
            </p:cNvPr>
            <p:cNvSpPr txBox="1"/>
            <p:nvPr/>
          </p:nvSpPr>
          <p:spPr>
            <a:xfrm>
              <a:off x="1011768" y="2678439"/>
              <a:ext cx="624000"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Microsoft SQL Server</a:t>
              </a:r>
            </a:p>
          </p:txBody>
        </p:sp>
        <p:pic>
          <p:nvPicPr>
            <p:cNvPr id="18" name="Picture 17">
              <a:extLst>
                <a:ext uri="{FF2B5EF4-FFF2-40B4-BE49-F238E27FC236}">
                  <a16:creationId xmlns:a16="http://schemas.microsoft.com/office/drawing/2014/main" id="{6C4B257C-B776-5341-A00C-43A73E6E0FA7}"/>
                </a:ext>
              </a:extLst>
            </p:cNvPr>
            <p:cNvPicPr>
              <a:picLocks noChangeAspect="1"/>
            </p:cNvPicPr>
            <p:nvPr/>
          </p:nvPicPr>
          <p:blipFill>
            <a:blip r:embed="rId21"/>
            <a:stretch>
              <a:fillRect/>
            </a:stretch>
          </p:blipFill>
          <p:spPr>
            <a:xfrm>
              <a:off x="783945" y="3389413"/>
              <a:ext cx="228600" cy="228600"/>
            </a:xfrm>
            <a:prstGeom prst="rect">
              <a:avLst/>
            </a:prstGeom>
          </p:spPr>
        </p:pic>
        <p:sp>
          <p:nvSpPr>
            <p:cNvPr id="217" name="TextBox 216">
              <a:extLst>
                <a:ext uri="{FF2B5EF4-FFF2-40B4-BE49-F238E27FC236}">
                  <a16:creationId xmlns:a16="http://schemas.microsoft.com/office/drawing/2014/main" id="{3F8B6F9E-930B-BB4D-85FA-D0EBE313D51C}"/>
                </a:ext>
              </a:extLst>
            </p:cNvPr>
            <p:cNvSpPr txBox="1"/>
            <p:nvPr/>
          </p:nvSpPr>
          <p:spPr>
            <a:xfrm>
              <a:off x="1011768" y="3411380"/>
              <a:ext cx="62400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MySQL</a:t>
              </a:r>
            </a:p>
          </p:txBody>
        </p:sp>
        <p:pic>
          <p:nvPicPr>
            <p:cNvPr id="21" name="Picture 20">
              <a:extLst>
                <a:ext uri="{FF2B5EF4-FFF2-40B4-BE49-F238E27FC236}">
                  <a16:creationId xmlns:a16="http://schemas.microsoft.com/office/drawing/2014/main" id="{909581C6-2E2B-B849-B2BC-AD2609B59116}"/>
                </a:ext>
              </a:extLst>
            </p:cNvPr>
            <p:cNvPicPr>
              <a:picLocks noChangeAspect="1"/>
            </p:cNvPicPr>
            <p:nvPr/>
          </p:nvPicPr>
          <p:blipFill>
            <a:blip r:embed="rId22"/>
            <a:stretch>
              <a:fillRect/>
            </a:stretch>
          </p:blipFill>
          <p:spPr>
            <a:xfrm>
              <a:off x="783945" y="4070997"/>
              <a:ext cx="228600" cy="228600"/>
            </a:xfrm>
            <a:prstGeom prst="rect">
              <a:avLst/>
            </a:prstGeom>
          </p:spPr>
        </p:pic>
        <p:sp>
          <p:nvSpPr>
            <p:cNvPr id="223" name="TextBox 222">
              <a:extLst>
                <a:ext uri="{FF2B5EF4-FFF2-40B4-BE49-F238E27FC236}">
                  <a16:creationId xmlns:a16="http://schemas.microsoft.com/office/drawing/2014/main" id="{00C13781-ABCF-C84F-83B1-D2694820CE46}"/>
                </a:ext>
              </a:extLst>
            </p:cNvPr>
            <p:cNvSpPr txBox="1"/>
            <p:nvPr/>
          </p:nvSpPr>
          <p:spPr>
            <a:xfrm>
              <a:off x="1011770" y="4092964"/>
              <a:ext cx="62400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Oracle</a:t>
              </a:r>
            </a:p>
          </p:txBody>
        </p:sp>
        <p:pic>
          <p:nvPicPr>
            <p:cNvPr id="224" name="Picture 223">
              <a:extLst>
                <a:ext uri="{FF2B5EF4-FFF2-40B4-BE49-F238E27FC236}">
                  <a16:creationId xmlns:a16="http://schemas.microsoft.com/office/drawing/2014/main" id="{C55AF080-762B-944F-A3B1-FC624313E265}"/>
                </a:ext>
              </a:extLst>
            </p:cNvPr>
            <p:cNvPicPr>
              <a:picLocks noChangeAspect="1"/>
            </p:cNvPicPr>
            <p:nvPr/>
          </p:nvPicPr>
          <p:blipFill>
            <a:blip r:embed="rId22"/>
            <a:stretch>
              <a:fillRect/>
            </a:stretch>
          </p:blipFill>
          <p:spPr>
            <a:xfrm>
              <a:off x="1651135" y="4070997"/>
              <a:ext cx="228600" cy="228600"/>
            </a:xfrm>
            <a:prstGeom prst="rect">
              <a:avLst/>
            </a:prstGeom>
          </p:spPr>
        </p:pic>
        <p:sp>
          <p:nvSpPr>
            <p:cNvPr id="235" name="TextBox 234">
              <a:extLst>
                <a:ext uri="{FF2B5EF4-FFF2-40B4-BE49-F238E27FC236}">
                  <a16:creationId xmlns:a16="http://schemas.microsoft.com/office/drawing/2014/main" id="{D7AEE013-54E3-2D47-B236-5C2D137B71AD}"/>
                </a:ext>
              </a:extLst>
            </p:cNvPr>
            <p:cNvSpPr txBox="1"/>
            <p:nvPr/>
          </p:nvSpPr>
          <p:spPr>
            <a:xfrm>
              <a:off x="1878104" y="4046798"/>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Oracle Exadata</a:t>
              </a:r>
            </a:p>
          </p:txBody>
        </p:sp>
        <p:sp>
          <p:nvSpPr>
            <p:cNvPr id="241" name="TextBox 240">
              <a:extLst>
                <a:ext uri="{FF2B5EF4-FFF2-40B4-BE49-F238E27FC236}">
                  <a16:creationId xmlns:a16="http://schemas.microsoft.com/office/drawing/2014/main" id="{C70F9A65-1872-5E40-A430-5DFFA381FD91}"/>
                </a:ext>
              </a:extLst>
            </p:cNvPr>
            <p:cNvSpPr txBox="1"/>
            <p:nvPr/>
          </p:nvSpPr>
          <p:spPr>
            <a:xfrm>
              <a:off x="1878104" y="1972734"/>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Amazon Aurora</a:t>
              </a:r>
            </a:p>
          </p:txBody>
        </p:sp>
        <p:sp>
          <p:nvSpPr>
            <p:cNvPr id="246" name="TextBox 245">
              <a:extLst>
                <a:ext uri="{FF2B5EF4-FFF2-40B4-BE49-F238E27FC236}">
                  <a16:creationId xmlns:a16="http://schemas.microsoft.com/office/drawing/2014/main" id="{47BA4D6C-A65D-5646-8CBD-91C0C9D7E308}"/>
                </a:ext>
              </a:extLst>
            </p:cNvPr>
            <p:cNvSpPr txBox="1"/>
            <p:nvPr/>
          </p:nvSpPr>
          <p:spPr>
            <a:xfrm>
              <a:off x="1878104" y="3026820"/>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iSeries</a:t>
              </a:r>
            </a:p>
          </p:txBody>
        </p:sp>
        <p:pic>
          <p:nvPicPr>
            <p:cNvPr id="27" name="Picture 26">
              <a:extLst>
                <a:ext uri="{FF2B5EF4-FFF2-40B4-BE49-F238E27FC236}">
                  <a16:creationId xmlns:a16="http://schemas.microsoft.com/office/drawing/2014/main" id="{116BBF5D-3C70-8D42-8783-2A1AE94DBEA6}"/>
                </a:ext>
              </a:extLst>
            </p:cNvPr>
            <p:cNvPicPr>
              <a:picLocks noChangeAspect="1"/>
            </p:cNvPicPr>
            <p:nvPr/>
          </p:nvPicPr>
          <p:blipFill>
            <a:blip r:embed="rId23"/>
            <a:stretch>
              <a:fillRect/>
            </a:stretch>
          </p:blipFill>
          <p:spPr>
            <a:xfrm>
              <a:off x="1651135" y="3389413"/>
              <a:ext cx="228600" cy="228600"/>
            </a:xfrm>
            <a:prstGeom prst="rect">
              <a:avLst/>
            </a:prstGeom>
          </p:spPr>
        </p:pic>
        <p:sp>
          <p:nvSpPr>
            <p:cNvPr id="247" name="TextBox 246">
              <a:extLst>
                <a:ext uri="{FF2B5EF4-FFF2-40B4-BE49-F238E27FC236}">
                  <a16:creationId xmlns:a16="http://schemas.microsoft.com/office/drawing/2014/main" id="{25992EA9-3EF4-E14A-90FF-E6D5B7A9CDF6}"/>
                </a:ext>
              </a:extLst>
            </p:cNvPr>
            <p:cNvSpPr txBox="1"/>
            <p:nvPr/>
          </p:nvSpPr>
          <p:spPr>
            <a:xfrm>
              <a:off x="1878104" y="3365215"/>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z/OS</a:t>
              </a:r>
            </a:p>
          </p:txBody>
        </p:sp>
        <p:pic>
          <p:nvPicPr>
            <p:cNvPr id="252" name="Picture 251">
              <a:extLst>
                <a:ext uri="{FF2B5EF4-FFF2-40B4-BE49-F238E27FC236}">
                  <a16:creationId xmlns:a16="http://schemas.microsoft.com/office/drawing/2014/main" id="{CCA1D7B5-C9CF-7049-A45E-0D0EEF1F1F99}"/>
                </a:ext>
              </a:extLst>
            </p:cNvPr>
            <p:cNvPicPr>
              <a:picLocks noChangeAspect="1"/>
            </p:cNvPicPr>
            <p:nvPr/>
          </p:nvPicPr>
          <p:blipFill>
            <a:blip r:embed="rId23"/>
            <a:stretch>
              <a:fillRect/>
            </a:stretch>
          </p:blipFill>
          <p:spPr>
            <a:xfrm>
              <a:off x="4883616" y="2621761"/>
              <a:ext cx="228600" cy="228600"/>
            </a:xfrm>
            <a:prstGeom prst="rect">
              <a:avLst/>
            </a:prstGeom>
          </p:spPr>
        </p:pic>
        <p:sp>
          <p:nvSpPr>
            <p:cNvPr id="253" name="TextBox 252">
              <a:extLst>
                <a:ext uri="{FF2B5EF4-FFF2-40B4-BE49-F238E27FC236}">
                  <a16:creationId xmlns:a16="http://schemas.microsoft.com/office/drawing/2014/main" id="{A7EAF81D-3C57-E942-932C-6B84F0438589}"/>
                </a:ext>
              </a:extLst>
            </p:cNvPr>
            <p:cNvSpPr txBox="1"/>
            <p:nvPr/>
          </p:nvSpPr>
          <p:spPr>
            <a:xfrm>
              <a:off x="5129734" y="2643728"/>
              <a:ext cx="775969"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z/OS</a:t>
              </a:r>
            </a:p>
          </p:txBody>
        </p:sp>
        <p:pic>
          <p:nvPicPr>
            <p:cNvPr id="29" name="Picture 28">
              <a:extLst>
                <a:ext uri="{FF2B5EF4-FFF2-40B4-BE49-F238E27FC236}">
                  <a16:creationId xmlns:a16="http://schemas.microsoft.com/office/drawing/2014/main" id="{06448CF6-91B4-D449-87E9-69D21B992D54}"/>
                </a:ext>
              </a:extLst>
            </p:cNvPr>
            <p:cNvPicPr>
              <a:picLocks noChangeAspect="1"/>
            </p:cNvPicPr>
            <p:nvPr/>
          </p:nvPicPr>
          <p:blipFill>
            <a:blip r:embed="rId24"/>
            <a:stretch>
              <a:fillRect/>
            </a:stretch>
          </p:blipFill>
          <p:spPr>
            <a:xfrm>
              <a:off x="1612867" y="4452810"/>
              <a:ext cx="305136" cy="155244"/>
            </a:xfrm>
            <a:prstGeom prst="rect">
              <a:avLst/>
            </a:prstGeom>
          </p:spPr>
        </p:pic>
        <p:sp>
          <p:nvSpPr>
            <p:cNvPr id="254" name="TextBox 253">
              <a:extLst>
                <a:ext uri="{FF2B5EF4-FFF2-40B4-BE49-F238E27FC236}">
                  <a16:creationId xmlns:a16="http://schemas.microsoft.com/office/drawing/2014/main" id="{4D04E225-9BD4-2441-B6CB-D6DEE4AE9643}"/>
                </a:ext>
              </a:extLst>
            </p:cNvPr>
            <p:cNvSpPr txBox="1"/>
            <p:nvPr/>
          </p:nvSpPr>
          <p:spPr>
            <a:xfrm>
              <a:off x="1878104" y="4407277"/>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SAP HANA</a:t>
              </a:r>
            </a:p>
          </p:txBody>
        </p:sp>
        <p:pic>
          <p:nvPicPr>
            <p:cNvPr id="32" name="Picture 31">
              <a:extLst>
                <a:ext uri="{FF2B5EF4-FFF2-40B4-BE49-F238E27FC236}">
                  <a16:creationId xmlns:a16="http://schemas.microsoft.com/office/drawing/2014/main" id="{FC1BC760-D798-1947-994B-499D04AB50CA}"/>
                </a:ext>
              </a:extLst>
            </p:cNvPr>
            <p:cNvPicPr>
              <a:picLocks noChangeAspect="1"/>
            </p:cNvPicPr>
            <p:nvPr/>
          </p:nvPicPr>
          <p:blipFill>
            <a:blip r:embed="rId25"/>
            <a:stretch>
              <a:fillRect/>
            </a:stretch>
          </p:blipFill>
          <p:spPr>
            <a:xfrm>
              <a:off x="790295" y="2350930"/>
              <a:ext cx="215900" cy="215900"/>
            </a:xfrm>
            <a:prstGeom prst="rect">
              <a:avLst/>
            </a:prstGeom>
          </p:spPr>
        </p:pic>
        <p:sp>
          <p:nvSpPr>
            <p:cNvPr id="255" name="TextBox 254">
              <a:extLst>
                <a:ext uri="{FF2B5EF4-FFF2-40B4-BE49-F238E27FC236}">
                  <a16:creationId xmlns:a16="http://schemas.microsoft.com/office/drawing/2014/main" id="{959C68D2-056C-B843-8E75-7A5D3975B0F5}"/>
                </a:ext>
              </a:extLst>
            </p:cNvPr>
            <p:cNvSpPr txBox="1"/>
            <p:nvPr/>
          </p:nvSpPr>
          <p:spPr>
            <a:xfrm>
              <a:off x="1011768" y="2366547"/>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PostgreSQL</a:t>
              </a:r>
            </a:p>
          </p:txBody>
        </p:sp>
        <p:pic>
          <p:nvPicPr>
            <p:cNvPr id="34" name="Picture 33">
              <a:extLst>
                <a:ext uri="{FF2B5EF4-FFF2-40B4-BE49-F238E27FC236}">
                  <a16:creationId xmlns:a16="http://schemas.microsoft.com/office/drawing/2014/main" id="{330481D9-3046-CB48-8395-AA515CC86184}"/>
                </a:ext>
              </a:extLst>
            </p:cNvPr>
            <p:cNvPicPr>
              <a:picLocks noChangeAspect="1"/>
            </p:cNvPicPr>
            <p:nvPr/>
          </p:nvPicPr>
          <p:blipFill>
            <a:blip r:embed="rId26"/>
            <a:stretch>
              <a:fillRect/>
            </a:stretch>
          </p:blipFill>
          <p:spPr>
            <a:xfrm>
              <a:off x="769660" y="4484130"/>
              <a:ext cx="257170" cy="45719"/>
            </a:xfrm>
            <a:prstGeom prst="rect">
              <a:avLst/>
            </a:prstGeom>
          </p:spPr>
        </p:pic>
        <p:sp>
          <p:nvSpPr>
            <p:cNvPr id="262" name="TextBox 261">
              <a:extLst>
                <a:ext uri="{FF2B5EF4-FFF2-40B4-BE49-F238E27FC236}">
                  <a16:creationId xmlns:a16="http://schemas.microsoft.com/office/drawing/2014/main" id="{FDB84DEC-0B4B-BB43-8A51-16F6669D29B8}"/>
                </a:ext>
              </a:extLst>
            </p:cNvPr>
            <p:cNvSpPr txBox="1"/>
            <p:nvPr/>
          </p:nvSpPr>
          <p:spPr>
            <a:xfrm>
              <a:off x="1011770" y="4402705"/>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Ingres</a:t>
              </a:r>
            </a:p>
          </p:txBody>
        </p:sp>
        <p:pic>
          <p:nvPicPr>
            <p:cNvPr id="37" name="Picture 36">
              <a:extLst>
                <a:ext uri="{FF2B5EF4-FFF2-40B4-BE49-F238E27FC236}">
                  <a16:creationId xmlns:a16="http://schemas.microsoft.com/office/drawing/2014/main" id="{E6E58A4A-E45D-4542-805F-85DB36587D52}"/>
                </a:ext>
              </a:extLst>
            </p:cNvPr>
            <p:cNvPicPr>
              <a:picLocks noChangeAspect="1"/>
            </p:cNvPicPr>
            <p:nvPr/>
          </p:nvPicPr>
          <p:blipFill>
            <a:blip r:embed="rId27"/>
            <a:stretch>
              <a:fillRect/>
            </a:stretch>
          </p:blipFill>
          <p:spPr>
            <a:xfrm>
              <a:off x="9398379" y="6215762"/>
              <a:ext cx="123340" cy="277515"/>
            </a:xfrm>
            <a:prstGeom prst="rect">
              <a:avLst/>
            </a:prstGeom>
          </p:spPr>
        </p:pic>
        <p:sp>
          <p:nvSpPr>
            <p:cNvPr id="263" name="TextBox 262">
              <a:extLst>
                <a:ext uri="{FF2B5EF4-FFF2-40B4-BE49-F238E27FC236}">
                  <a16:creationId xmlns:a16="http://schemas.microsoft.com/office/drawing/2014/main" id="{4DE9A32C-A474-654C-8626-4B468D9BD401}"/>
                </a:ext>
              </a:extLst>
            </p:cNvPr>
            <p:cNvSpPr txBox="1"/>
            <p:nvPr/>
          </p:nvSpPr>
          <p:spPr>
            <a:xfrm>
              <a:off x="9591778" y="6222011"/>
              <a:ext cx="596241" cy="215444"/>
            </a:xfrm>
            <a:prstGeom prst="rect">
              <a:avLst/>
            </a:prstGeom>
            <a:noFill/>
          </p:spPr>
          <p:txBody>
            <a:bodyPr wrap="square" rtlCol="0">
              <a:spAutoFit/>
            </a:bodyPr>
            <a:lstStyle/>
            <a:p>
              <a:r>
                <a:rPr lang="en-US" sz="450" dirty="0" err="1">
                  <a:solidFill>
                    <a:schemeClr val="bg1">
                      <a:lumMod val="50000"/>
                    </a:schemeClr>
                  </a:solidFill>
                  <a:latin typeface="DM Sans" panose="020B0604020202020204" charset="0"/>
                </a:rPr>
                <a:t>mongoDB</a:t>
              </a:r>
              <a:endParaRPr lang="en-US" sz="450" dirty="0">
                <a:solidFill>
                  <a:schemeClr val="bg1">
                    <a:lumMod val="50000"/>
                  </a:schemeClr>
                </a:solidFill>
                <a:latin typeface="DM Sans" panose="020B0604020202020204" charset="0"/>
              </a:endParaRPr>
            </a:p>
          </p:txBody>
        </p:sp>
        <p:pic>
          <p:nvPicPr>
            <p:cNvPr id="38" name="Picture 37">
              <a:extLst>
                <a:ext uri="{FF2B5EF4-FFF2-40B4-BE49-F238E27FC236}">
                  <a16:creationId xmlns:a16="http://schemas.microsoft.com/office/drawing/2014/main" id="{B3520ED0-1391-A444-8A32-B78FD7633844}"/>
                </a:ext>
              </a:extLst>
            </p:cNvPr>
            <p:cNvPicPr>
              <a:picLocks noChangeAspect="1"/>
            </p:cNvPicPr>
            <p:nvPr/>
          </p:nvPicPr>
          <p:blipFill>
            <a:blip r:embed="rId28"/>
            <a:stretch>
              <a:fillRect/>
            </a:stretch>
          </p:blipFill>
          <p:spPr>
            <a:xfrm>
              <a:off x="1651135" y="3727013"/>
              <a:ext cx="228600" cy="228600"/>
            </a:xfrm>
            <a:prstGeom prst="rect">
              <a:avLst/>
            </a:prstGeom>
          </p:spPr>
        </p:pic>
        <p:sp>
          <p:nvSpPr>
            <p:cNvPr id="265" name="TextBox 264">
              <a:extLst>
                <a:ext uri="{FF2B5EF4-FFF2-40B4-BE49-F238E27FC236}">
                  <a16:creationId xmlns:a16="http://schemas.microsoft.com/office/drawing/2014/main" id="{B29F409A-D5CD-374D-9C9F-1D72529E9491}"/>
                </a:ext>
              </a:extLst>
            </p:cNvPr>
            <p:cNvSpPr txBox="1"/>
            <p:nvPr/>
          </p:nvSpPr>
          <p:spPr>
            <a:xfrm>
              <a:off x="1878104" y="3702815"/>
              <a:ext cx="624000"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LUW</a:t>
              </a:r>
            </a:p>
          </p:txBody>
        </p:sp>
        <p:pic>
          <p:nvPicPr>
            <p:cNvPr id="46" name="Picture 45">
              <a:extLst>
                <a:ext uri="{FF2B5EF4-FFF2-40B4-BE49-F238E27FC236}">
                  <a16:creationId xmlns:a16="http://schemas.microsoft.com/office/drawing/2014/main" id="{8D8CFB5E-9C81-A14D-B303-3EBA9D8E9211}"/>
                </a:ext>
              </a:extLst>
            </p:cNvPr>
            <p:cNvPicPr>
              <a:picLocks noChangeAspect="1"/>
            </p:cNvPicPr>
            <p:nvPr/>
          </p:nvPicPr>
          <p:blipFill>
            <a:blip r:embed="rId29"/>
            <a:stretch>
              <a:fillRect/>
            </a:stretch>
          </p:blipFill>
          <p:spPr>
            <a:xfrm>
              <a:off x="1651135" y="3051019"/>
              <a:ext cx="228600" cy="228600"/>
            </a:xfrm>
            <a:prstGeom prst="rect">
              <a:avLst/>
            </a:prstGeom>
          </p:spPr>
        </p:pic>
        <p:pic>
          <p:nvPicPr>
            <p:cNvPr id="49" name="Picture 48">
              <a:extLst>
                <a:ext uri="{FF2B5EF4-FFF2-40B4-BE49-F238E27FC236}">
                  <a16:creationId xmlns:a16="http://schemas.microsoft.com/office/drawing/2014/main" id="{B6C6B61E-BB41-7147-8196-14FA0F335D68}"/>
                </a:ext>
              </a:extLst>
            </p:cNvPr>
            <p:cNvPicPr>
              <a:picLocks noChangeAspect="1"/>
            </p:cNvPicPr>
            <p:nvPr/>
          </p:nvPicPr>
          <p:blipFill>
            <a:blip r:embed="rId30"/>
            <a:stretch>
              <a:fillRect/>
            </a:stretch>
          </p:blipFill>
          <p:spPr>
            <a:xfrm>
              <a:off x="2600944" y="2353647"/>
              <a:ext cx="240533" cy="210467"/>
            </a:xfrm>
            <a:prstGeom prst="rect">
              <a:avLst/>
            </a:prstGeom>
          </p:spPr>
        </p:pic>
        <p:pic>
          <p:nvPicPr>
            <p:cNvPr id="51" name="Picture 50">
              <a:extLst>
                <a:ext uri="{FF2B5EF4-FFF2-40B4-BE49-F238E27FC236}">
                  <a16:creationId xmlns:a16="http://schemas.microsoft.com/office/drawing/2014/main" id="{234D4492-3D1D-C843-B1C8-DD736AA97438}"/>
                </a:ext>
              </a:extLst>
            </p:cNvPr>
            <p:cNvPicPr>
              <a:picLocks noChangeAspect="1"/>
            </p:cNvPicPr>
            <p:nvPr/>
          </p:nvPicPr>
          <p:blipFill>
            <a:blip r:embed="rId31"/>
            <a:stretch>
              <a:fillRect/>
            </a:stretch>
          </p:blipFill>
          <p:spPr>
            <a:xfrm>
              <a:off x="2595509" y="2704985"/>
              <a:ext cx="251403" cy="223906"/>
            </a:xfrm>
            <a:prstGeom prst="rect">
              <a:avLst/>
            </a:prstGeom>
          </p:spPr>
        </p:pic>
        <p:pic>
          <p:nvPicPr>
            <p:cNvPr id="52" name="Picture 51">
              <a:extLst>
                <a:ext uri="{FF2B5EF4-FFF2-40B4-BE49-F238E27FC236}">
                  <a16:creationId xmlns:a16="http://schemas.microsoft.com/office/drawing/2014/main" id="{7AD359F0-0947-AB4D-BCA5-48AAFAB4C000}"/>
                </a:ext>
              </a:extLst>
            </p:cNvPr>
            <p:cNvPicPr>
              <a:picLocks noChangeAspect="1"/>
            </p:cNvPicPr>
            <p:nvPr/>
          </p:nvPicPr>
          <p:blipFill>
            <a:blip r:embed="rId32"/>
            <a:stretch>
              <a:fillRect/>
            </a:stretch>
          </p:blipFill>
          <p:spPr>
            <a:xfrm>
              <a:off x="772544" y="3729360"/>
              <a:ext cx="251403" cy="223906"/>
            </a:xfrm>
            <a:prstGeom prst="rect">
              <a:avLst/>
            </a:prstGeom>
          </p:spPr>
        </p:pic>
        <p:pic>
          <p:nvPicPr>
            <p:cNvPr id="53" name="Picture 52">
              <a:extLst>
                <a:ext uri="{FF2B5EF4-FFF2-40B4-BE49-F238E27FC236}">
                  <a16:creationId xmlns:a16="http://schemas.microsoft.com/office/drawing/2014/main" id="{0A8D7FAC-4646-B447-AB9B-C89655490EC0}"/>
                </a:ext>
              </a:extLst>
            </p:cNvPr>
            <p:cNvPicPr>
              <a:picLocks noChangeAspect="1"/>
            </p:cNvPicPr>
            <p:nvPr/>
          </p:nvPicPr>
          <p:blipFill>
            <a:blip r:embed="rId33"/>
            <a:stretch>
              <a:fillRect/>
            </a:stretch>
          </p:blipFill>
          <p:spPr>
            <a:xfrm>
              <a:off x="6617021" y="4073344"/>
              <a:ext cx="251403" cy="223906"/>
            </a:xfrm>
            <a:prstGeom prst="rect">
              <a:avLst/>
            </a:prstGeom>
          </p:spPr>
        </p:pic>
        <p:sp>
          <p:nvSpPr>
            <p:cNvPr id="270" name="TextBox 269">
              <a:extLst>
                <a:ext uri="{FF2B5EF4-FFF2-40B4-BE49-F238E27FC236}">
                  <a16:creationId xmlns:a16="http://schemas.microsoft.com/office/drawing/2014/main" id="{6CC23200-2948-0241-B374-98B58A5DD78A}"/>
                </a:ext>
              </a:extLst>
            </p:cNvPr>
            <p:cNvSpPr txBox="1"/>
            <p:nvPr/>
          </p:nvSpPr>
          <p:spPr>
            <a:xfrm>
              <a:off x="2819360" y="2678439"/>
              <a:ext cx="696963"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Google</a:t>
              </a:r>
              <a:br>
                <a:rPr lang="en-US" sz="450" dirty="0">
                  <a:solidFill>
                    <a:schemeClr val="bg1">
                      <a:lumMod val="50000"/>
                    </a:schemeClr>
                  </a:solidFill>
                  <a:latin typeface="DM Sans" panose="020B0604020202020204" charset="0"/>
                </a:rPr>
              </a:br>
              <a:r>
                <a:rPr lang="en-US" sz="450" dirty="0">
                  <a:solidFill>
                    <a:schemeClr val="bg1">
                      <a:lumMod val="50000"/>
                    </a:schemeClr>
                  </a:solidFill>
                  <a:latin typeface="DM Sans" panose="020B0604020202020204" charset="0"/>
                </a:rPr>
                <a:t>Cloud Storage</a:t>
              </a:r>
            </a:p>
          </p:txBody>
        </p:sp>
        <p:sp>
          <p:nvSpPr>
            <p:cNvPr id="271" name="TextBox 270">
              <a:extLst>
                <a:ext uri="{FF2B5EF4-FFF2-40B4-BE49-F238E27FC236}">
                  <a16:creationId xmlns:a16="http://schemas.microsoft.com/office/drawing/2014/main" id="{B92270B9-0146-CA47-BFF5-E901E11687F8}"/>
                </a:ext>
              </a:extLst>
            </p:cNvPr>
            <p:cNvSpPr txBox="1"/>
            <p:nvPr/>
          </p:nvSpPr>
          <p:spPr>
            <a:xfrm>
              <a:off x="1011770" y="3702815"/>
              <a:ext cx="624000"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Google</a:t>
              </a:r>
              <a:br>
                <a:rPr lang="en-US" sz="450" dirty="0">
                  <a:solidFill>
                    <a:schemeClr val="bg1">
                      <a:lumMod val="50000"/>
                    </a:schemeClr>
                  </a:solidFill>
                  <a:latin typeface="DM Sans" panose="020B0604020202020204" charset="0"/>
                </a:rPr>
              </a:br>
              <a:r>
                <a:rPr lang="en-US" sz="450" dirty="0">
                  <a:solidFill>
                    <a:schemeClr val="bg1">
                      <a:lumMod val="50000"/>
                    </a:schemeClr>
                  </a:solidFill>
                  <a:latin typeface="DM Sans" panose="020B0604020202020204" charset="0"/>
                </a:rPr>
                <a:t>Cloud SQL</a:t>
              </a:r>
            </a:p>
          </p:txBody>
        </p:sp>
        <p:sp>
          <p:nvSpPr>
            <p:cNvPr id="272" name="TextBox 271">
              <a:extLst>
                <a:ext uri="{FF2B5EF4-FFF2-40B4-BE49-F238E27FC236}">
                  <a16:creationId xmlns:a16="http://schemas.microsoft.com/office/drawing/2014/main" id="{9DD9DAB3-AD98-904D-9682-28CAB69F978C}"/>
                </a:ext>
              </a:extLst>
            </p:cNvPr>
            <p:cNvSpPr txBox="1"/>
            <p:nvPr/>
          </p:nvSpPr>
          <p:spPr>
            <a:xfrm>
              <a:off x="6837592" y="4046798"/>
              <a:ext cx="802247"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Google</a:t>
              </a:r>
              <a:br>
                <a:rPr lang="en-US" sz="450" dirty="0">
                  <a:solidFill>
                    <a:schemeClr val="bg1">
                      <a:lumMod val="50000"/>
                    </a:schemeClr>
                  </a:solidFill>
                  <a:latin typeface="DM Sans" panose="020B0604020202020204" charset="0"/>
                </a:rPr>
              </a:br>
              <a:r>
                <a:rPr lang="en-US" sz="450" dirty="0" err="1">
                  <a:solidFill>
                    <a:schemeClr val="bg1">
                      <a:lumMod val="50000"/>
                    </a:schemeClr>
                  </a:solidFill>
                  <a:latin typeface="DM Sans" panose="020B0604020202020204" charset="0"/>
                </a:rPr>
                <a:t>BigQuery</a:t>
              </a:r>
              <a:endParaRPr lang="en-US" sz="450" dirty="0">
                <a:solidFill>
                  <a:schemeClr val="bg1">
                    <a:lumMod val="50000"/>
                  </a:schemeClr>
                </a:solidFill>
                <a:latin typeface="DM Sans" panose="020B0604020202020204" charset="0"/>
              </a:endParaRPr>
            </a:p>
          </p:txBody>
        </p:sp>
        <p:pic>
          <p:nvPicPr>
            <p:cNvPr id="273" name="Picture 272">
              <a:extLst>
                <a:ext uri="{FF2B5EF4-FFF2-40B4-BE49-F238E27FC236}">
                  <a16:creationId xmlns:a16="http://schemas.microsoft.com/office/drawing/2014/main" id="{2CBAC6A3-B944-EE4A-8F12-D12196BA7E6A}"/>
                </a:ext>
              </a:extLst>
            </p:cNvPr>
            <p:cNvPicPr>
              <a:picLocks noChangeAspect="1"/>
            </p:cNvPicPr>
            <p:nvPr/>
          </p:nvPicPr>
          <p:blipFill>
            <a:blip r:embed="rId32"/>
            <a:stretch>
              <a:fillRect/>
            </a:stretch>
          </p:blipFill>
          <p:spPr>
            <a:xfrm>
              <a:off x="6617021" y="3729360"/>
              <a:ext cx="251403" cy="223906"/>
            </a:xfrm>
            <a:prstGeom prst="rect">
              <a:avLst/>
            </a:prstGeom>
          </p:spPr>
        </p:pic>
        <p:sp>
          <p:nvSpPr>
            <p:cNvPr id="274" name="TextBox 273">
              <a:extLst>
                <a:ext uri="{FF2B5EF4-FFF2-40B4-BE49-F238E27FC236}">
                  <a16:creationId xmlns:a16="http://schemas.microsoft.com/office/drawing/2014/main" id="{47C75F54-8529-C748-9E14-E2F67C42DAA1}"/>
                </a:ext>
              </a:extLst>
            </p:cNvPr>
            <p:cNvSpPr txBox="1"/>
            <p:nvPr/>
          </p:nvSpPr>
          <p:spPr>
            <a:xfrm>
              <a:off x="6837592" y="3702815"/>
              <a:ext cx="65565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Google</a:t>
              </a:r>
              <a:br>
                <a:rPr lang="en-US" sz="450" dirty="0">
                  <a:solidFill>
                    <a:schemeClr val="bg1">
                      <a:lumMod val="50000"/>
                    </a:schemeClr>
                  </a:solidFill>
                  <a:latin typeface="DM Sans" panose="020B0604020202020204" charset="0"/>
                </a:rPr>
              </a:br>
              <a:r>
                <a:rPr lang="en-US" sz="450" dirty="0">
                  <a:solidFill>
                    <a:schemeClr val="bg1">
                      <a:lumMod val="50000"/>
                    </a:schemeClr>
                  </a:solidFill>
                  <a:latin typeface="DM Sans" panose="020B0604020202020204" charset="0"/>
                </a:rPr>
                <a:t>Cloud SQL</a:t>
              </a:r>
            </a:p>
          </p:txBody>
        </p:sp>
        <p:pic>
          <p:nvPicPr>
            <p:cNvPr id="54" name="Picture 53">
              <a:extLst>
                <a:ext uri="{FF2B5EF4-FFF2-40B4-BE49-F238E27FC236}">
                  <a16:creationId xmlns:a16="http://schemas.microsoft.com/office/drawing/2014/main" id="{780C4A26-9C2F-0E4B-9ECB-3671845B03DC}"/>
                </a:ext>
              </a:extLst>
            </p:cNvPr>
            <p:cNvPicPr>
              <a:picLocks noChangeAspect="1"/>
            </p:cNvPicPr>
            <p:nvPr/>
          </p:nvPicPr>
          <p:blipFill>
            <a:blip r:embed="rId34"/>
            <a:stretch>
              <a:fillRect/>
            </a:stretch>
          </p:blipFill>
          <p:spPr>
            <a:xfrm>
              <a:off x="3491724" y="1997264"/>
              <a:ext cx="260501" cy="227938"/>
            </a:xfrm>
            <a:prstGeom prst="rect">
              <a:avLst/>
            </a:prstGeom>
          </p:spPr>
        </p:pic>
        <p:pic>
          <p:nvPicPr>
            <p:cNvPr id="55" name="Picture 54">
              <a:extLst>
                <a:ext uri="{FF2B5EF4-FFF2-40B4-BE49-F238E27FC236}">
                  <a16:creationId xmlns:a16="http://schemas.microsoft.com/office/drawing/2014/main" id="{86705AA4-16B2-014D-86EF-46E419A6E64C}"/>
                </a:ext>
              </a:extLst>
            </p:cNvPr>
            <p:cNvPicPr>
              <a:picLocks noChangeAspect="1"/>
            </p:cNvPicPr>
            <p:nvPr/>
          </p:nvPicPr>
          <p:blipFill>
            <a:blip r:embed="rId35"/>
            <a:stretch>
              <a:fillRect/>
            </a:stretch>
          </p:blipFill>
          <p:spPr>
            <a:xfrm>
              <a:off x="6647936" y="6379827"/>
              <a:ext cx="189573" cy="164629"/>
            </a:xfrm>
            <a:prstGeom prst="rect">
              <a:avLst/>
            </a:prstGeom>
          </p:spPr>
        </p:pic>
        <p:pic>
          <p:nvPicPr>
            <p:cNvPr id="56" name="Picture 55">
              <a:extLst>
                <a:ext uri="{FF2B5EF4-FFF2-40B4-BE49-F238E27FC236}">
                  <a16:creationId xmlns:a16="http://schemas.microsoft.com/office/drawing/2014/main" id="{D43DA6A4-551B-AA4E-AF83-EF7100096800}"/>
                </a:ext>
              </a:extLst>
            </p:cNvPr>
            <p:cNvPicPr>
              <a:picLocks noChangeAspect="1"/>
            </p:cNvPicPr>
            <p:nvPr/>
          </p:nvPicPr>
          <p:blipFill>
            <a:blip r:embed="rId36"/>
            <a:stretch>
              <a:fillRect/>
            </a:stretch>
          </p:blipFill>
          <p:spPr>
            <a:xfrm>
              <a:off x="6628422" y="1996933"/>
              <a:ext cx="228600" cy="228600"/>
            </a:xfrm>
            <a:prstGeom prst="rect">
              <a:avLst/>
            </a:prstGeom>
          </p:spPr>
        </p:pic>
        <p:sp>
          <p:nvSpPr>
            <p:cNvPr id="275" name="TextBox 274">
              <a:extLst>
                <a:ext uri="{FF2B5EF4-FFF2-40B4-BE49-F238E27FC236}">
                  <a16:creationId xmlns:a16="http://schemas.microsoft.com/office/drawing/2014/main" id="{6C0835A2-79AE-DA4D-8060-3F30F187F898}"/>
                </a:ext>
              </a:extLst>
            </p:cNvPr>
            <p:cNvSpPr txBox="1"/>
            <p:nvPr/>
          </p:nvSpPr>
          <p:spPr>
            <a:xfrm>
              <a:off x="6837592" y="1972734"/>
              <a:ext cx="475219"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Amazon RDS</a:t>
              </a:r>
            </a:p>
          </p:txBody>
        </p:sp>
        <p:pic>
          <p:nvPicPr>
            <p:cNvPr id="57" name="Picture 56">
              <a:extLst>
                <a:ext uri="{FF2B5EF4-FFF2-40B4-BE49-F238E27FC236}">
                  <a16:creationId xmlns:a16="http://schemas.microsoft.com/office/drawing/2014/main" id="{3E941AC8-68F6-5C41-A7B8-429634E283E7}"/>
                </a:ext>
              </a:extLst>
            </p:cNvPr>
            <p:cNvPicPr>
              <a:picLocks noChangeAspect="1"/>
            </p:cNvPicPr>
            <p:nvPr/>
          </p:nvPicPr>
          <p:blipFill>
            <a:blip r:embed="rId37"/>
            <a:stretch>
              <a:fillRect/>
            </a:stretch>
          </p:blipFill>
          <p:spPr>
            <a:xfrm>
              <a:off x="7526207" y="1996933"/>
              <a:ext cx="228600" cy="228600"/>
            </a:xfrm>
            <a:prstGeom prst="rect">
              <a:avLst/>
            </a:prstGeom>
          </p:spPr>
        </p:pic>
        <p:sp>
          <p:nvSpPr>
            <p:cNvPr id="284" name="TextBox 283">
              <a:extLst>
                <a:ext uri="{FF2B5EF4-FFF2-40B4-BE49-F238E27FC236}">
                  <a16:creationId xmlns:a16="http://schemas.microsoft.com/office/drawing/2014/main" id="{D1FF7D14-2BA5-104D-8F92-DBB99CDB5817}"/>
                </a:ext>
              </a:extLst>
            </p:cNvPr>
            <p:cNvSpPr txBox="1"/>
            <p:nvPr/>
          </p:nvSpPr>
          <p:spPr>
            <a:xfrm>
              <a:off x="7739170" y="1972734"/>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Amazon Aurora</a:t>
              </a:r>
            </a:p>
          </p:txBody>
        </p:sp>
        <p:pic>
          <p:nvPicPr>
            <p:cNvPr id="285" name="Picture 284">
              <a:extLst>
                <a:ext uri="{FF2B5EF4-FFF2-40B4-BE49-F238E27FC236}">
                  <a16:creationId xmlns:a16="http://schemas.microsoft.com/office/drawing/2014/main" id="{CEE1B2DB-8C51-674B-9BDF-B64D16C9DC27}"/>
                </a:ext>
              </a:extLst>
            </p:cNvPr>
            <p:cNvPicPr>
              <a:picLocks noChangeAspect="1"/>
            </p:cNvPicPr>
            <p:nvPr/>
          </p:nvPicPr>
          <p:blipFill>
            <a:blip r:embed="rId37"/>
            <a:stretch>
              <a:fillRect/>
            </a:stretch>
          </p:blipFill>
          <p:spPr>
            <a:xfrm>
              <a:off x="1651135" y="1996933"/>
              <a:ext cx="228600" cy="228600"/>
            </a:xfrm>
            <a:prstGeom prst="rect">
              <a:avLst/>
            </a:prstGeom>
          </p:spPr>
        </p:pic>
        <p:pic>
          <p:nvPicPr>
            <p:cNvPr id="58" name="Picture 57">
              <a:extLst>
                <a:ext uri="{FF2B5EF4-FFF2-40B4-BE49-F238E27FC236}">
                  <a16:creationId xmlns:a16="http://schemas.microsoft.com/office/drawing/2014/main" id="{034EFF49-B3F5-F84A-BD1E-8E8A96381ADE}"/>
                </a:ext>
              </a:extLst>
            </p:cNvPr>
            <p:cNvPicPr>
              <a:picLocks noChangeAspect="1"/>
            </p:cNvPicPr>
            <p:nvPr/>
          </p:nvPicPr>
          <p:blipFill>
            <a:blip r:embed="rId38"/>
            <a:stretch>
              <a:fillRect/>
            </a:stretch>
          </p:blipFill>
          <p:spPr>
            <a:xfrm>
              <a:off x="2606910" y="1996933"/>
              <a:ext cx="228600" cy="228600"/>
            </a:xfrm>
            <a:prstGeom prst="rect">
              <a:avLst/>
            </a:prstGeom>
          </p:spPr>
        </p:pic>
        <p:pic>
          <p:nvPicPr>
            <p:cNvPr id="59" name="Picture 58">
              <a:extLst>
                <a:ext uri="{FF2B5EF4-FFF2-40B4-BE49-F238E27FC236}">
                  <a16:creationId xmlns:a16="http://schemas.microsoft.com/office/drawing/2014/main" id="{D9B8A571-F80C-264B-AE68-1E9B77E24111}"/>
                </a:ext>
              </a:extLst>
            </p:cNvPr>
            <p:cNvPicPr>
              <a:picLocks noChangeAspect="1"/>
            </p:cNvPicPr>
            <p:nvPr/>
          </p:nvPicPr>
          <p:blipFill>
            <a:blip r:embed="rId39"/>
            <a:stretch>
              <a:fillRect/>
            </a:stretch>
          </p:blipFill>
          <p:spPr>
            <a:xfrm>
              <a:off x="2600419" y="3051849"/>
              <a:ext cx="241583" cy="226941"/>
            </a:xfrm>
            <a:prstGeom prst="rect">
              <a:avLst/>
            </a:prstGeom>
          </p:spPr>
        </p:pic>
        <p:pic>
          <p:nvPicPr>
            <p:cNvPr id="286" name="Picture 285">
              <a:extLst>
                <a:ext uri="{FF2B5EF4-FFF2-40B4-BE49-F238E27FC236}">
                  <a16:creationId xmlns:a16="http://schemas.microsoft.com/office/drawing/2014/main" id="{D2DF0DAF-3CDF-9E4C-9FF5-68546EA12375}"/>
                </a:ext>
              </a:extLst>
            </p:cNvPr>
            <p:cNvPicPr>
              <a:picLocks noChangeAspect="1"/>
            </p:cNvPicPr>
            <p:nvPr/>
          </p:nvPicPr>
          <p:blipFill>
            <a:blip r:embed="rId39"/>
            <a:stretch>
              <a:fillRect/>
            </a:stretch>
          </p:blipFill>
          <p:spPr>
            <a:xfrm>
              <a:off x="3501183" y="3051849"/>
              <a:ext cx="241583" cy="226941"/>
            </a:xfrm>
            <a:prstGeom prst="rect">
              <a:avLst/>
            </a:prstGeom>
          </p:spPr>
        </p:pic>
        <p:sp>
          <p:nvSpPr>
            <p:cNvPr id="287" name="TextBox 286">
              <a:extLst>
                <a:ext uri="{FF2B5EF4-FFF2-40B4-BE49-F238E27FC236}">
                  <a16:creationId xmlns:a16="http://schemas.microsoft.com/office/drawing/2014/main" id="{F3CB56A7-921E-B244-8C9D-7F931EE092A6}"/>
                </a:ext>
              </a:extLst>
            </p:cNvPr>
            <p:cNvSpPr txBox="1"/>
            <p:nvPr/>
          </p:nvSpPr>
          <p:spPr>
            <a:xfrm>
              <a:off x="2819360" y="3072987"/>
              <a:ext cx="368093"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XML</a:t>
              </a:r>
            </a:p>
          </p:txBody>
        </p:sp>
        <p:sp>
          <p:nvSpPr>
            <p:cNvPr id="288" name="TextBox 287">
              <a:extLst>
                <a:ext uri="{FF2B5EF4-FFF2-40B4-BE49-F238E27FC236}">
                  <a16:creationId xmlns:a16="http://schemas.microsoft.com/office/drawing/2014/main" id="{FE23FF28-3668-B14F-A54F-93EA523D9B67}"/>
                </a:ext>
              </a:extLst>
            </p:cNvPr>
            <p:cNvSpPr txBox="1"/>
            <p:nvPr/>
          </p:nvSpPr>
          <p:spPr>
            <a:xfrm>
              <a:off x="3737058" y="3072987"/>
              <a:ext cx="368093"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CSV</a:t>
              </a:r>
            </a:p>
          </p:txBody>
        </p:sp>
        <p:sp>
          <p:nvSpPr>
            <p:cNvPr id="293" name="TextBox 292">
              <a:extLst>
                <a:ext uri="{FF2B5EF4-FFF2-40B4-BE49-F238E27FC236}">
                  <a16:creationId xmlns:a16="http://schemas.microsoft.com/office/drawing/2014/main" id="{783BA9D4-EF5D-C04F-90B0-DF7771C64A1E}"/>
                </a:ext>
              </a:extLst>
            </p:cNvPr>
            <p:cNvSpPr txBox="1"/>
            <p:nvPr/>
          </p:nvSpPr>
          <p:spPr>
            <a:xfrm>
              <a:off x="6837592" y="2366547"/>
              <a:ext cx="671937"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SQL</a:t>
              </a:r>
            </a:p>
          </p:txBody>
        </p:sp>
        <p:pic>
          <p:nvPicPr>
            <p:cNvPr id="294" name="Picture 293">
              <a:extLst>
                <a:ext uri="{FF2B5EF4-FFF2-40B4-BE49-F238E27FC236}">
                  <a16:creationId xmlns:a16="http://schemas.microsoft.com/office/drawing/2014/main" id="{FDAFF613-3F58-A54A-AD9D-CAB7D0A0E9B4}"/>
                </a:ext>
              </a:extLst>
            </p:cNvPr>
            <p:cNvPicPr>
              <a:picLocks noChangeAspect="1"/>
            </p:cNvPicPr>
            <p:nvPr/>
          </p:nvPicPr>
          <p:blipFill>
            <a:blip r:embed="rId19"/>
            <a:stretch>
              <a:fillRect/>
            </a:stretch>
          </p:blipFill>
          <p:spPr>
            <a:xfrm>
              <a:off x="6648644" y="2335094"/>
              <a:ext cx="188156" cy="247573"/>
            </a:xfrm>
            <a:prstGeom prst="rect">
              <a:avLst/>
            </a:prstGeom>
          </p:spPr>
        </p:pic>
        <p:pic>
          <p:nvPicPr>
            <p:cNvPr id="295" name="Picture 294" descr="Icon&#10;&#10;Description automatically generated">
              <a:extLst>
                <a:ext uri="{FF2B5EF4-FFF2-40B4-BE49-F238E27FC236}">
                  <a16:creationId xmlns:a16="http://schemas.microsoft.com/office/drawing/2014/main" id="{F81494DD-667F-744F-A554-016AAEB30AFA}"/>
                </a:ext>
              </a:extLst>
            </p:cNvPr>
            <p:cNvPicPr>
              <a:picLocks noChangeAspect="1"/>
            </p:cNvPicPr>
            <p:nvPr/>
          </p:nvPicPr>
          <p:blipFill>
            <a:blip r:embed="rId13"/>
            <a:stretch>
              <a:fillRect/>
            </a:stretch>
          </p:blipFill>
          <p:spPr>
            <a:xfrm>
              <a:off x="7513447" y="2331820"/>
              <a:ext cx="254120" cy="254120"/>
            </a:xfrm>
            <a:prstGeom prst="rect">
              <a:avLst/>
            </a:prstGeom>
          </p:spPr>
        </p:pic>
        <p:pic>
          <p:nvPicPr>
            <p:cNvPr id="298" name="Picture 297">
              <a:extLst>
                <a:ext uri="{FF2B5EF4-FFF2-40B4-BE49-F238E27FC236}">
                  <a16:creationId xmlns:a16="http://schemas.microsoft.com/office/drawing/2014/main" id="{BD4E6419-1D49-EC49-8A51-CBC0D1208368}"/>
                </a:ext>
              </a:extLst>
            </p:cNvPr>
            <p:cNvPicPr>
              <a:picLocks noChangeAspect="1"/>
            </p:cNvPicPr>
            <p:nvPr/>
          </p:nvPicPr>
          <p:blipFill>
            <a:blip r:embed="rId22"/>
            <a:stretch>
              <a:fillRect/>
            </a:stretch>
          </p:blipFill>
          <p:spPr>
            <a:xfrm>
              <a:off x="6628422" y="4695415"/>
              <a:ext cx="228600" cy="228600"/>
            </a:xfrm>
            <a:prstGeom prst="rect">
              <a:avLst/>
            </a:prstGeom>
          </p:spPr>
        </p:pic>
        <p:sp>
          <p:nvSpPr>
            <p:cNvPr id="300" name="TextBox 299">
              <a:extLst>
                <a:ext uri="{FF2B5EF4-FFF2-40B4-BE49-F238E27FC236}">
                  <a16:creationId xmlns:a16="http://schemas.microsoft.com/office/drawing/2014/main" id="{06338162-E678-E44B-9E9B-C36AF23D40A7}"/>
                </a:ext>
              </a:extLst>
            </p:cNvPr>
            <p:cNvSpPr txBox="1"/>
            <p:nvPr/>
          </p:nvSpPr>
          <p:spPr>
            <a:xfrm>
              <a:off x="6837592" y="4717382"/>
              <a:ext cx="596241"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Oracle</a:t>
              </a:r>
            </a:p>
          </p:txBody>
        </p:sp>
        <p:pic>
          <p:nvPicPr>
            <p:cNvPr id="301" name="Picture 300">
              <a:extLst>
                <a:ext uri="{FF2B5EF4-FFF2-40B4-BE49-F238E27FC236}">
                  <a16:creationId xmlns:a16="http://schemas.microsoft.com/office/drawing/2014/main" id="{F7F49ECA-D778-524A-A120-702DBE667F2B}"/>
                </a:ext>
              </a:extLst>
            </p:cNvPr>
            <p:cNvPicPr>
              <a:picLocks noChangeAspect="1"/>
            </p:cNvPicPr>
            <p:nvPr/>
          </p:nvPicPr>
          <p:blipFill>
            <a:blip r:embed="rId22"/>
            <a:stretch>
              <a:fillRect/>
            </a:stretch>
          </p:blipFill>
          <p:spPr>
            <a:xfrm>
              <a:off x="7526207" y="4695415"/>
              <a:ext cx="228600" cy="228600"/>
            </a:xfrm>
            <a:prstGeom prst="rect">
              <a:avLst/>
            </a:prstGeom>
          </p:spPr>
        </p:pic>
        <p:pic>
          <p:nvPicPr>
            <p:cNvPr id="302" name="Picture 301">
              <a:extLst>
                <a:ext uri="{FF2B5EF4-FFF2-40B4-BE49-F238E27FC236}">
                  <a16:creationId xmlns:a16="http://schemas.microsoft.com/office/drawing/2014/main" id="{F1F9B76D-9AEF-4C4E-A588-54EACA062FEB}"/>
                </a:ext>
              </a:extLst>
            </p:cNvPr>
            <p:cNvPicPr>
              <a:picLocks noChangeAspect="1"/>
            </p:cNvPicPr>
            <p:nvPr/>
          </p:nvPicPr>
          <p:blipFill>
            <a:blip r:embed="rId26"/>
            <a:stretch>
              <a:fillRect/>
            </a:stretch>
          </p:blipFill>
          <p:spPr>
            <a:xfrm>
              <a:off x="7511922" y="4162438"/>
              <a:ext cx="257170" cy="45719"/>
            </a:xfrm>
            <a:prstGeom prst="rect">
              <a:avLst/>
            </a:prstGeom>
          </p:spPr>
        </p:pic>
        <p:sp>
          <p:nvSpPr>
            <p:cNvPr id="304" name="TextBox 303">
              <a:extLst>
                <a:ext uri="{FF2B5EF4-FFF2-40B4-BE49-F238E27FC236}">
                  <a16:creationId xmlns:a16="http://schemas.microsoft.com/office/drawing/2014/main" id="{EC5F99A3-511B-3C40-BACC-E520F15046B1}"/>
                </a:ext>
              </a:extLst>
            </p:cNvPr>
            <p:cNvSpPr txBox="1"/>
            <p:nvPr/>
          </p:nvSpPr>
          <p:spPr>
            <a:xfrm>
              <a:off x="7739170" y="4092964"/>
              <a:ext cx="596241"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Ingres</a:t>
              </a:r>
            </a:p>
          </p:txBody>
        </p:sp>
        <p:pic>
          <p:nvPicPr>
            <p:cNvPr id="305" name="Picture 304">
              <a:extLst>
                <a:ext uri="{FF2B5EF4-FFF2-40B4-BE49-F238E27FC236}">
                  <a16:creationId xmlns:a16="http://schemas.microsoft.com/office/drawing/2014/main" id="{C9E2B973-6C4F-0645-ABDD-C7E7D76C3BFA}"/>
                </a:ext>
              </a:extLst>
            </p:cNvPr>
            <p:cNvPicPr>
              <a:picLocks noChangeAspect="1"/>
            </p:cNvPicPr>
            <p:nvPr/>
          </p:nvPicPr>
          <p:blipFill>
            <a:blip r:embed="rId21"/>
            <a:stretch>
              <a:fillRect/>
            </a:stretch>
          </p:blipFill>
          <p:spPr>
            <a:xfrm>
              <a:off x="7526207" y="4376162"/>
              <a:ext cx="228600" cy="228600"/>
            </a:xfrm>
            <a:prstGeom prst="rect">
              <a:avLst/>
            </a:prstGeom>
          </p:spPr>
        </p:pic>
        <p:sp>
          <p:nvSpPr>
            <p:cNvPr id="306" name="TextBox 305">
              <a:extLst>
                <a:ext uri="{FF2B5EF4-FFF2-40B4-BE49-F238E27FC236}">
                  <a16:creationId xmlns:a16="http://schemas.microsoft.com/office/drawing/2014/main" id="{6D0487D8-F86E-994D-9682-9D0DE5248EE4}"/>
                </a:ext>
              </a:extLst>
            </p:cNvPr>
            <p:cNvSpPr txBox="1"/>
            <p:nvPr/>
          </p:nvSpPr>
          <p:spPr>
            <a:xfrm>
              <a:off x="7739170" y="4398129"/>
              <a:ext cx="596241"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MySQL</a:t>
              </a:r>
            </a:p>
          </p:txBody>
        </p:sp>
        <p:pic>
          <p:nvPicPr>
            <p:cNvPr id="307" name="Picture 306">
              <a:extLst>
                <a:ext uri="{FF2B5EF4-FFF2-40B4-BE49-F238E27FC236}">
                  <a16:creationId xmlns:a16="http://schemas.microsoft.com/office/drawing/2014/main" id="{CFDB05A2-A47E-2748-8117-8D8A3F2368D8}"/>
                </a:ext>
              </a:extLst>
            </p:cNvPr>
            <p:cNvPicPr>
              <a:picLocks noChangeAspect="1"/>
            </p:cNvPicPr>
            <p:nvPr/>
          </p:nvPicPr>
          <p:blipFill>
            <a:blip r:embed="rId25"/>
            <a:stretch>
              <a:fillRect/>
            </a:stretch>
          </p:blipFill>
          <p:spPr>
            <a:xfrm>
              <a:off x="6634772" y="3395763"/>
              <a:ext cx="215900" cy="215900"/>
            </a:xfrm>
            <a:prstGeom prst="rect">
              <a:avLst/>
            </a:prstGeom>
          </p:spPr>
        </p:pic>
        <p:sp>
          <p:nvSpPr>
            <p:cNvPr id="308" name="TextBox 307">
              <a:extLst>
                <a:ext uri="{FF2B5EF4-FFF2-40B4-BE49-F238E27FC236}">
                  <a16:creationId xmlns:a16="http://schemas.microsoft.com/office/drawing/2014/main" id="{2486D239-A54E-3A43-B352-A125904BAB8D}"/>
                </a:ext>
              </a:extLst>
            </p:cNvPr>
            <p:cNvSpPr txBox="1"/>
            <p:nvPr/>
          </p:nvSpPr>
          <p:spPr>
            <a:xfrm>
              <a:off x="6837592" y="3411380"/>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PostgreSQL</a:t>
              </a:r>
            </a:p>
          </p:txBody>
        </p:sp>
        <p:pic>
          <p:nvPicPr>
            <p:cNvPr id="309" name="Picture 308">
              <a:extLst>
                <a:ext uri="{FF2B5EF4-FFF2-40B4-BE49-F238E27FC236}">
                  <a16:creationId xmlns:a16="http://schemas.microsoft.com/office/drawing/2014/main" id="{CFDA30B1-4C67-5148-96A5-4F8675D6F09A}"/>
                </a:ext>
              </a:extLst>
            </p:cNvPr>
            <p:cNvPicPr>
              <a:picLocks noChangeAspect="1"/>
            </p:cNvPicPr>
            <p:nvPr/>
          </p:nvPicPr>
          <p:blipFill>
            <a:blip r:embed="rId28"/>
            <a:stretch>
              <a:fillRect/>
            </a:stretch>
          </p:blipFill>
          <p:spPr>
            <a:xfrm>
              <a:off x="7526207" y="3727013"/>
              <a:ext cx="228600" cy="228600"/>
            </a:xfrm>
            <a:prstGeom prst="rect">
              <a:avLst/>
            </a:prstGeom>
          </p:spPr>
        </p:pic>
        <p:sp>
          <p:nvSpPr>
            <p:cNvPr id="310" name="TextBox 309">
              <a:extLst>
                <a:ext uri="{FF2B5EF4-FFF2-40B4-BE49-F238E27FC236}">
                  <a16:creationId xmlns:a16="http://schemas.microsoft.com/office/drawing/2014/main" id="{B7B0BC53-2E18-4240-BE58-3BBD1023BA01}"/>
                </a:ext>
              </a:extLst>
            </p:cNvPr>
            <p:cNvSpPr txBox="1"/>
            <p:nvPr/>
          </p:nvSpPr>
          <p:spPr>
            <a:xfrm>
              <a:off x="7739170" y="3702815"/>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LUW</a:t>
              </a:r>
            </a:p>
          </p:txBody>
        </p:sp>
        <p:sp>
          <p:nvSpPr>
            <p:cNvPr id="311" name="TextBox 310">
              <a:extLst>
                <a:ext uri="{FF2B5EF4-FFF2-40B4-BE49-F238E27FC236}">
                  <a16:creationId xmlns:a16="http://schemas.microsoft.com/office/drawing/2014/main" id="{0E3429BD-0CFF-B649-9672-FADFE4C070DA}"/>
                </a:ext>
              </a:extLst>
            </p:cNvPr>
            <p:cNvSpPr txBox="1"/>
            <p:nvPr/>
          </p:nvSpPr>
          <p:spPr>
            <a:xfrm>
              <a:off x="7739170" y="3026820"/>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iSeries</a:t>
              </a:r>
            </a:p>
          </p:txBody>
        </p:sp>
        <p:pic>
          <p:nvPicPr>
            <p:cNvPr id="312" name="Picture 311">
              <a:extLst>
                <a:ext uri="{FF2B5EF4-FFF2-40B4-BE49-F238E27FC236}">
                  <a16:creationId xmlns:a16="http://schemas.microsoft.com/office/drawing/2014/main" id="{2B4BB6D1-A3F8-5648-A3FB-C27A59BE93F4}"/>
                </a:ext>
              </a:extLst>
            </p:cNvPr>
            <p:cNvPicPr>
              <a:picLocks noChangeAspect="1"/>
            </p:cNvPicPr>
            <p:nvPr/>
          </p:nvPicPr>
          <p:blipFill>
            <a:blip r:embed="rId23"/>
            <a:stretch>
              <a:fillRect/>
            </a:stretch>
          </p:blipFill>
          <p:spPr>
            <a:xfrm>
              <a:off x="7526207" y="3389413"/>
              <a:ext cx="228600" cy="228600"/>
            </a:xfrm>
            <a:prstGeom prst="rect">
              <a:avLst/>
            </a:prstGeom>
          </p:spPr>
        </p:pic>
        <p:sp>
          <p:nvSpPr>
            <p:cNvPr id="317" name="TextBox 316">
              <a:extLst>
                <a:ext uri="{FF2B5EF4-FFF2-40B4-BE49-F238E27FC236}">
                  <a16:creationId xmlns:a16="http://schemas.microsoft.com/office/drawing/2014/main" id="{55C84BD6-439D-654F-8079-204301B95D8D}"/>
                </a:ext>
              </a:extLst>
            </p:cNvPr>
            <p:cNvSpPr txBox="1"/>
            <p:nvPr/>
          </p:nvSpPr>
          <p:spPr>
            <a:xfrm>
              <a:off x="7739170" y="3365215"/>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z/OS</a:t>
              </a:r>
            </a:p>
          </p:txBody>
        </p:sp>
        <p:pic>
          <p:nvPicPr>
            <p:cNvPr id="318" name="Picture 317">
              <a:extLst>
                <a:ext uri="{FF2B5EF4-FFF2-40B4-BE49-F238E27FC236}">
                  <a16:creationId xmlns:a16="http://schemas.microsoft.com/office/drawing/2014/main" id="{C0A64CDA-2CEA-7840-9224-404E0A6526C4}"/>
                </a:ext>
              </a:extLst>
            </p:cNvPr>
            <p:cNvPicPr>
              <a:picLocks noChangeAspect="1"/>
            </p:cNvPicPr>
            <p:nvPr/>
          </p:nvPicPr>
          <p:blipFill>
            <a:blip r:embed="rId29"/>
            <a:stretch>
              <a:fillRect/>
            </a:stretch>
          </p:blipFill>
          <p:spPr>
            <a:xfrm>
              <a:off x="7526207" y="3051019"/>
              <a:ext cx="228600" cy="228600"/>
            </a:xfrm>
            <a:prstGeom prst="rect">
              <a:avLst/>
            </a:prstGeom>
          </p:spPr>
        </p:pic>
        <p:pic>
          <p:nvPicPr>
            <p:cNvPr id="340" name="Picture 339">
              <a:extLst>
                <a:ext uri="{FF2B5EF4-FFF2-40B4-BE49-F238E27FC236}">
                  <a16:creationId xmlns:a16="http://schemas.microsoft.com/office/drawing/2014/main" id="{B6F280A9-2611-374C-9969-DE3AF6674F12}"/>
                </a:ext>
              </a:extLst>
            </p:cNvPr>
            <p:cNvPicPr>
              <a:picLocks noChangeAspect="1"/>
            </p:cNvPicPr>
            <p:nvPr/>
          </p:nvPicPr>
          <p:blipFill>
            <a:blip r:embed="rId23"/>
            <a:stretch>
              <a:fillRect/>
            </a:stretch>
          </p:blipFill>
          <p:spPr>
            <a:xfrm>
              <a:off x="10688582" y="2620797"/>
              <a:ext cx="228600" cy="228600"/>
            </a:xfrm>
            <a:prstGeom prst="rect">
              <a:avLst/>
            </a:prstGeom>
          </p:spPr>
        </p:pic>
        <p:sp>
          <p:nvSpPr>
            <p:cNvPr id="342" name="TextBox 341">
              <a:extLst>
                <a:ext uri="{FF2B5EF4-FFF2-40B4-BE49-F238E27FC236}">
                  <a16:creationId xmlns:a16="http://schemas.microsoft.com/office/drawing/2014/main" id="{09858014-C03D-274D-9B96-9DBAAB37274C}"/>
                </a:ext>
              </a:extLst>
            </p:cNvPr>
            <p:cNvSpPr txBox="1"/>
            <p:nvPr/>
          </p:nvSpPr>
          <p:spPr>
            <a:xfrm>
              <a:off x="10934699" y="2642764"/>
              <a:ext cx="775969"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IBM DB2 z/OS</a:t>
              </a:r>
            </a:p>
          </p:txBody>
        </p:sp>
        <p:pic>
          <p:nvPicPr>
            <p:cNvPr id="344" name="Picture 343">
              <a:extLst>
                <a:ext uri="{FF2B5EF4-FFF2-40B4-BE49-F238E27FC236}">
                  <a16:creationId xmlns:a16="http://schemas.microsoft.com/office/drawing/2014/main" id="{F2864B3C-7744-2841-BF63-DF32DA734A49}"/>
                </a:ext>
              </a:extLst>
            </p:cNvPr>
            <p:cNvPicPr>
              <a:picLocks noChangeAspect="1"/>
            </p:cNvPicPr>
            <p:nvPr/>
          </p:nvPicPr>
          <p:blipFill>
            <a:blip r:embed="rId24"/>
            <a:stretch>
              <a:fillRect/>
            </a:stretch>
          </p:blipFill>
          <p:spPr>
            <a:xfrm>
              <a:off x="6590154" y="5470894"/>
              <a:ext cx="305136" cy="155244"/>
            </a:xfrm>
            <a:prstGeom prst="rect">
              <a:avLst/>
            </a:prstGeom>
          </p:spPr>
        </p:pic>
        <p:sp>
          <p:nvSpPr>
            <p:cNvPr id="351" name="TextBox 350">
              <a:extLst>
                <a:ext uri="{FF2B5EF4-FFF2-40B4-BE49-F238E27FC236}">
                  <a16:creationId xmlns:a16="http://schemas.microsoft.com/office/drawing/2014/main" id="{59B02BAE-C017-BA42-A3DB-A7EF2B672588}"/>
                </a:ext>
              </a:extLst>
            </p:cNvPr>
            <p:cNvSpPr txBox="1"/>
            <p:nvPr/>
          </p:nvSpPr>
          <p:spPr>
            <a:xfrm>
              <a:off x="6837592" y="5425361"/>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SAP HANA</a:t>
              </a:r>
            </a:p>
          </p:txBody>
        </p:sp>
        <p:pic>
          <p:nvPicPr>
            <p:cNvPr id="62" name="Picture 61">
              <a:extLst>
                <a:ext uri="{FF2B5EF4-FFF2-40B4-BE49-F238E27FC236}">
                  <a16:creationId xmlns:a16="http://schemas.microsoft.com/office/drawing/2014/main" id="{D0A3AD41-D1E7-534C-92EF-C6590622585F}"/>
                </a:ext>
              </a:extLst>
            </p:cNvPr>
            <p:cNvPicPr>
              <a:picLocks noChangeAspect="1"/>
            </p:cNvPicPr>
            <p:nvPr/>
          </p:nvPicPr>
          <p:blipFill>
            <a:blip r:embed="rId40"/>
            <a:stretch>
              <a:fillRect/>
            </a:stretch>
          </p:blipFill>
          <p:spPr>
            <a:xfrm>
              <a:off x="6635766" y="2695721"/>
              <a:ext cx="213912" cy="242434"/>
            </a:xfrm>
            <a:prstGeom prst="rect">
              <a:avLst/>
            </a:prstGeom>
          </p:spPr>
        </p:pic>
        <p:sp>
          <p:nvSpPr>
            <p:cNvPr id="355" name="TextBox 354">
              <a:extLst>
                <a:ext uri="{FF2B5EF4-FFF2-40B4-BE49-F238E27FC236}">
                  <a16:creationId xmlns:a16="http://schemas.microsoft.com/office/drawing/2014/main" id="{9605F872-AD00-9A4B-8CC6-704639429FDD}"/>
                </a:ext>
              </a:extLst>
            </p:cNvPr>
            <p:cNvSpPr txBox="1"/>
            <p:nvPr/>
          </p:nvSpPr>
          <p:spPr>
            <a:xfrm>
              <a:off x="6837592" y="2678439"/>
              <a:ext cx="727875"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Synapse Analytics</a:t>
              </a:r>
            </a:p>
          </p:txBody>
        </p:sp>
        <p:pic>
          <p:nvPicPr>
            <p:cNvPr id="356" name="Picture 355">
              <a:extLst>
                <a:ext uri="{FF2B5EF4-FFF2-40B4-BE49-F238E27FC236}">
                  <a16:creationId xmlns:a16="http://schemas.microsoft.com/office/drawing/2014/main" id="{AF042E61-6924-7541-8B50-037795571ADF}"/>
                </a:ext>
              </a:extLst>
            </p:cNvPr>
            <p:cNvPicPr>
              <a:picLocks noChangeAspect="1"/>
            </p:cNvPicPr>
            <p:nvPr/>
          </p:nvPicPr>
          <p:blipFill>
            <a:blip r:embed="rId20"/>
            <a:stretch>
              <a:fillRect/>
            </a:stretch>
          </p:blipFill>
          <p:spPr>
            <a:xfrm>
              <a:off x="6650291" y="3036658"/>
              <a:ext cx="257323" cy="257323"/>
            </a:xfrm>
            <a:prstGeom prst="rect">
              <a:avLst/>
            </a:prstGeom>
          </p:spPr>
        </p:pic>
        <p:sp>
          <p:nvSpPr>
            <p:cNvPr id="357" name="TextBox 356">
              <a:extLst>
                <a:ext uri="{FF2B5EF4-FFF2-40B4-BE49-F238E27FC236}">
                  <a16:creationId xmlns:a16="http://schemas.microsoft.com/office/drawing/2014/main" id="{C2C16365-1310-3E4F-8D72-8706F6450251}"/>
                </a:ext>
              </a:extLst>
            </p:cNvPr>
            <p:cNvSpPr txBox="1"/>
            <p:nvPr/>
          </p:nvSpPr>
          <p:spPr>
            <a:xfrm>
              <a:off x="6837592" y="3026820"/>
              <a:ext cx="596241"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Microsoft SQL Server</a:t>
              </a:r>
            </a:p>
          </p:txBody>
        </p:sp>
        <p:pic>
          <p:nvPicPr>
            <p:cNvPr id="63" name="Picture 62">
              <a:extLst>
                <a:ext uri="{FF2B5EF4-FFF2-40B4-BE49-F238E27FC236}">
                  <a16:creationId xmlns:a16="http://schemas.microsoft.com/office/drawing/2014/main" id="{D383D014-2556-3147-9343-6210CE5D6D65}"/>
                </a:ext>
              </a:extLst>
            </p:cNvPr>
            <p:cNvPicPr>
              <a:picLocks noChangeAspect="1"/>
            </p:cNvPicPr>
            <p:nvPr/>
          </p:nvPicPr>
          <p:blipFill>
            <a:blip r:embed="rId41"/>
            <a:stretch>
              <a:fillRect/>
            </a:stretch>
          </p:blipFill>
          <p:spPr>
            <a:xfrm>
              <a:off x="6615074" y="5698721"/>
              <a:ext cx="255296" cy="255296"/>
            </a:xfrm>
            <a:prstGeom prst="rect">
              <a:avLst/>
            </a:prstGeom>
          </p:spPr>
        </p:pic>
        <p:sp>
          <p:nvSpPr>
            <p:cNvPr id="358" name="TextBox 357">
              <a:extLst>
                <a:ext uri="{FF2B5EF4-FFF2-40B4-BE49-F238E27FC236}">
                  <a16:creationId xmlns:a16="http://schemas.microsoft.com/office/drawing/2014/main" id="{937B5245-708C-1746-922A-CC87FD006D91}"/>
                </a:ext>
              </a:extLst>
            </p:cNvPr>
            <p:cNvSpPr txBox="1"/>
            <p:nvPr/>
          </p:nvSpPr>
          <p:spPr>
            <a:xfrm>
              <a:off x="6837592" y="5718186"/>
              <a:ext cx="579864"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Greenplum</a:t>
              </a:r>
            </a:p>
          </p:txBody>
        </p:sp>
        <p:pic>
          <p:nvPicPr>
            <p:cNvPr id="64" name="Picture 63">
              <a:extLst>
                <a:ext uri="{FF2B5EF4-FFF2-40B4-BE49-F238E27FC236}">
                  <a16:creationId xmlns:a16="http://schemas.microsoft.com/office/drawing/2014/main" id="{B23EE530-5AC4-9740-8FE8-9A490201C7A2}"/>
                </a:ext>
              </a:extLst>
            </p:cNvPr>
            <p:cNvPicPr>
              <a:picLocks noChangeAspect="1"/>
            </p:cNvPicPr>
            <p:nvPr/>
          </p:nvPicPr>
          <p:blipFill>
            <a:blip r:embed="rId42"/>
            <a:stretch>
              <a:fillRect/>
            </a:stretch>
          </p:blipFill>
          <p:spPr>
            <a:xfrm>
              <a:off x="7526207" y="6045408"/>
              <a:ext cx="228600" cy="228600"/>
            </a:xfrm>
            <a:prstGeom prst="rect">
              <a:avLst/>
            </a:prstGeom>
          </p:spPr>
        </p:pic>
        <p:sp>
          <p:nvSpPr>
            <p:cNvPr id="359" name="TextBox 358">
              <a:extLst>
                <a:ext uri="{FF2B5EF4-FFF2-40B4-BE49-F238E27FC236}">
                  <a16:creationId xmlns:a16="http://schemas.microsoft.com/office/drawing/2014/main" id="{E086375E-D18F-DF4A-8539-3BFB91D9419F}"/>
                </a:ext>
              </a:extLst>
            </p:cNvPr>
            <p:cNvSpPr txBox="1"/>
            <p:nvPr/>
          </p:nvSpPr>
          <p:spPr>
            <a:xfrm>
              <a:off x="7739170" y="6013157"/>
              <a:ext cx="579864"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Teradata</a:t>
              </a:r>
            </a:p>
          </p:txBody>
        </p:sp>
        <p:pic>
          <p:nvPicPr>
            <p:cNvPr id="65" name="Picture 64">
              <a:extLst>
                <a:ext uri="{FF2B5EF4-FFF2-40B4-BE49-F238E27FC236}">
                  <a16:creationId xmlns:a16="http://schemas.microsoft.com/office/drawing/2014/main" id="{57AB26FB-C332-A342-A909-7582469C8FF8}"/>
                </a:ext>
              </a:extLst>
            </p:cNvPr>
            <p:cNvPicPr>
              <a:picLocks noChangeAspect="1"/>
            </p:cNvPicPr>
            <p:nvPr/>
          </p:nvPicPr>
          <p:blipFill>
            <a:blip r:embed="rId43"/>
            <a:stretch>
              <a:fillRect/>
            </a:stretch>
          </p:blipFill>
          <p:spPr>
            <a:xfrm>
              <a:off x="7511040" y="5065339"/>
              <a:ext cx="258935" cy="243704"/>
            </a:xfrm>
            <a:prstGeom prst="rect">
              <a:avLst/>
            </a:prstGeom>
          </p:spPr>
        </p:pic>
        <p:sp>
          <p:nvSpPr>
            <p:cNvPr id="360" name="TextBox 359">
              <a:extLst>
                <a:ext uri="{FF2B5EF4-FFF2-40B4-BE49-F238E27FC236}">
                  <a16:creationId xmlns:a16="http://schemas.microsoft.com/office/drawing/2014/main" id="{38878654-31B9-C549-A14A-C5780B1F194E}"/>
                </a:ext>
              </a:extLst>
            </p:cNvPr>
            <p:cNvSpPr txBox="1"/>
            <p:nvPr/>
          </p:nvSpPr>
          <p:spPr>
            <a:xfrm>
              <a:off x="7739170" y="5066512"/>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Snowflake</a:t>
              </a:r>
            </a:p>
          </p:txBody>
        </p:sp>
        <p:pic>
          <p:nvPicPr>
            <p:cNvPr id="361" name="Picture 360">
              <a:extLst>
                <a:ext uri="{FF2B5EF4-FFF2-40B4-BE49-F238E27FC236}">
                  <a16:creationId xmlns:a16="http://schemas.microsoft.com/office/drawing/2014/main" id="{D867B4F8-45EB-0144-A2B0-EFD8BF6EBE2B}"/>
                </a:ext>
              </a:extLst>
            </p:cNvPr>
            <p:cNvPicPr>
              <a:picLocks noChangeAspect="1"/>
            </p:cNvPicPr>
            <p:nvPr/>
          </p:nvPicPr>
          <p:blipFill>
            <a:blip r:embed="rId24"/>
            <a:stretch>
              <a:fillRect/>
            </a:stretch>
          </p:blipFill>
          <p:spPr>
            <a:xfrm>
              <a:off x="5344959" y="2033611"/>
              <a:ext cx="305136" cy="155244"/>
            </a:xfrm>
            <a:prstGeom prst="rect">
              <a:avLst/>
            </a:prstGeom>
          </p:spPr>
        </p:pic>
        <p:sp>
          <p:nvSpPr>
            <p:cNvPr id="362" name="TextBox 361">
              <a:extLst>
                <a:ext uri="{FF2B5EF4-FFF2-40B4-BE49-F238E27FC236}">
                  <a16:creationId xmlns:a16="http://schemas.microsoft.com/office/drawing/2014/main" id="{C620A5AF-667F-A74E-A5F5-8481E561B607}"/>
                </a:ext>
              </a:extLst>
            </p:cNvPr>
            <p:cNvSpPr txBox="1"/>
            <p:nvPr/>
          </p:nvSpPr>
          <p:spPr>
            <a:xfrm>
              <a:off x="5608768" y="2018900"/>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SAP HANA</a:t>
              </a:r>
            </a:p>
          </p:txBody>
        </p:sp>
        <p:pic>
          <p:nvPicPr>
            <p:cNvPr id="66" name="Picture 65">
              <a:extLst>
                <a:ext uri="{FF2B5EF4-FFF2-40B4-BE49-F238E27FC236}">
                  <a16:creationId xmlns:a16="http://schemas.microsoft.com/office/drawing/2014/main" id="{3E2A8349-C891-C94E-88B2-1FEBBE2D255D}"/>
                </a:ext>
              </a:extLst>
            </p:cNvPr>
            <p:cNvPicPr>
              <a:picLocks noChangeAspect="1"/>
            </p:cNvPicPr>
            <p:nvPr/>
          </p:nvPicPr>
          <p:blipFill>
            <a:blip r:embed="rId44"/>
            <a:stretch>
              <a:fillRect/>
            </a:stretch>
          </p:blipFill>
          <p:spPr>
            <a:xfrm>
              <a:off x="4282873" y="2003514"/>
              <a:ext cx="653265" cy="215438"/>
            </a:xfrm>
            <a:prstGeom prst="rect">
              <a:avLst/>
            </a:prstGeom>
          </p:spPr>
        </p:pic>
        <p:sp>
          <p:nvSpPr>
            <p:cNvPr id="363" name="TextBox 362">
              <a:extLst>
                <a:ext uri="{FF2B5EF4-FFF2-40B4-BE49-F238E27FC236}">
                  <a16:creationId xmlns:a16="http://schemas.microsoft.com/office/drawing/2014/main" id="{BFC92AB9-C4F6-CA42-9524-FA96EA372E31}"/>
                </a:ext>
              </a:extLst>
            </p:cNvPr>
            <p:cNvSpPr txBox="1"/>
            <p:nvPr/>
          </p:nvSpPr>
          <p:spPr>
            <a:xfrm>
              <a:off x="4765160" y="2018900"/>
              <a:ext cx="596241"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SAP ECC</a:t>
              </a:r>
            </a:p>
          </p:txBody>
        </p:sp>
        <p:sp>
          <p:nvSpPr>
            <p:cNvPr id="366" name="TextBox 365">
              <a:extLst>
                <a:ext uri="{FF2B5EF4-FFF2-40B4-BE49-F238E27FC236}">
                  <a16:creationId xmlns:a16="http://schemas.microsoft.com/office/drawing/2014/main" id="{83FA236F-4BE5-0142-A876-DA3E3AF34619}"/>
                </a:ext>
              </a:extLst>
            </p:cNvPr>
            <p:cNvSpPr txBox="1"/>
            <p:nvPr/>
          </p:nvSpPr>
          <p:spPr>
            <a:xfrm>
              <a:off x="8671522" y="1972734"/>
              <a:ext cx="475219"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Amazon S3</a:t>
              </a:r>
            </a:p>
          </p:txBody>
        </p:sp>
        <p:sp>
          <p:nvSpPr>
            <p:cNvPr id="367" name="TextBox 366">
              <a:extLst>
                <a:ext uri="{FF2B5EF4-FFF2-40B4-BE49-F238E27FC236}">
                  <a16:creationId xmlns:a16="http://schemas.microsoft.com/office/drawing/2014/main" id="{73DC2FE5-506D-3747-A2DA-2C509268B433}"/>
                </a:ext>
              </a:extLst>
            </p:cNvPr>
            <p:cNvSpPr txBox="1"/>
            <p:nvPr/>
          </p:nvSpPr>
          <p:spPr>
            <a:xfrm>
              <a:off x="8671522" y="2320381"/>
              <a:ext cx="573845"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Azure Blob Storage</a:t>
              </a:r>
            </a:p>
          </p:txBody>
        </p:sp>
        <p:pic>
          <p:nvPicPr>
            <p:cNvPr id="368" name="Picture 367">
              <a:extLst>
                <a:ext uri="{FF2B5EF4-FFF2-40B4-BE49-F238E27FC236}">
                  <a16:creationId xmlns:a16="http://schemas.microsoft.com/office/drawing/2014/main" id="{71098398-13A2-F048-9445-DF6A2DB031F3}"/>
                </a:ext>
              </a:extLst>
            </p:cNvPr>
            <p:cNvPicPr>
              <a:picLocks noChangeAspect="1"/>
            </p:cNvPicPr>
            <p:nvPr/>
          </p:nvPicPr>
          <p:blipFill>
            <a:blip r:embed="rId30"/>
            <a:stretch>
              <a:fillRect/>
            </a:stretch>
          </p:blipFill>
          <p:spPr>
            <a:xfrm>
              <a:off x="8440039" y="2353647"/>
              <a:ext cx="240533" cy="210467"/>
            </a:xfrm>
            <a:prstGeom prst="rect">
              <a:avLst/>
            </a:prstGeom>
          </p:spPr>
        </p:pic>
        <p:pic>
          <p:nvPicPr>
            <p:cNvPr id="369" name="Picture 368">
              <a:extLst>
                <a:ext uri="{FF2B5EF4-FFF2-40B4-BE49-F238E27FC236}">
                  <a16:creationId xmlns:a16="http://schemas.microsoft.com/office/drawing/2014/main" id="{6A934D42-76AA-9F41-9D18-A5D791C7B7DC}"/>
                </a:ext>
              </a:extLst>
            </p:cNvPr>
            <p:cNvPicPr>
              <a:picLocks noChangeAspect="1"/>
            </p:cNvPicPr>
            <p:nvPr/>
          </p:nvPicPr>
          <p:blipFill>
            <a:blip r:embed="rId31"/>
            <a:stretch>
              <a:fillRect/>
            </a:stretch>
          </p:blipFill>
          <p:spPr>
            <a:xfrm>
              <a:off x="8434604" y="2704985"/>
              <a:ext cx="251403" cy="223906"/>
            </a:xfrm>
            <a:prstGeom prst="rect">
              <a:avLst/>
            </a:prstGeom>
          </p:spPr>
        </p:pic>
        <p:sp>
          <p:nvSpPr>
            <p:cNvPr id="370" name="TextBox 369">
              <a:extLst>
                <a:ext uri="{FF2B5EF4-FFF2-40B4-BE49-F238E27FC236}">
                  <a16:creationId xmlns:a16="http://schemas.microsoft.com/office/drawing/2014/main" id="{5D68B00E-7136-E84C-9F8A-BD28C5F24E34}"/>
                </a:ext>
              </a:extLst>
            </p:cNvPr>
            <p:cNvSpPr txBox="1"/>
            <p:nvPr/>
          </p:nvSpPr>
          <p:spPr>
            <a:xfrm>
              <a:off x="8671522" y="2678439"/>
              <a:ext cx="802247"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Google</a:t>
              </a:r>
              <a:br>
                <a:rPr lang="en-US" sz="450" dirty="0">
                  <a:solidFill>
                    <a:schemeClr val="bg1">
                      <a:lumMod val="50000"/>
                    </a:schemeClr>
                  </a:solidFill>
                  <a:latin typeface="DM Sans" panose="020B0604020202020204" charset="0"/>
                </a:rPr>
              </a:br>
              <a:r>
                <a:rPr lang="en-US" sz="450" dirty="0">
                  <a:solidFill>
                    <a:schemeClr val="bg1">
                      <a:lumMod val="50000"/>
                    </a:schemeClr>
                  </a:solidFill>
                  <a:latin typeface="DM Sans" panose="020B0604020202020204" charset="0"/>
                </a:rPr>
                <a:t>Cloud Storage</a:t>
              </a:r>
            </a:p>
          </p:txBody>
        </p:sp>
        <p:pic>
          <p:nvPicPr>
            <p:cNvPr id="371" name="Picture 370">
              <a:extLst>
                <a:ext uri="{FF2B5EF4-FFF2-40B4-BE49-F238E27FC236}">
                  <a16:creationId xmlns:a16="http://schemas.microsoft.com/office/drawing/2014/main" id="{EA7D6736-C787-C54F-9CE6-95230750FFCC}"/>
                </a:ext>
              </a:extLst>
            </p:cNvPr>
            <p:cNvPicPr>
              <a:picLocks noChangeAspect="1"/>
            </p:cNvPicPr>
            <p:nvPr/>
          </p:nvPicPr>
          <p:blipFill>
            <a:blip r:embed="rId38"/>
            <a:stretch>
              <a:fillRect/>
            </a:stretch>
          </p:blipFill>
          <p:spPr>
            <a:xfrm>
              <a:off x="8446005" y="1996933"/>
              <a:ext cx="228600" cy="228600"/>
            </a:xfrm>
            <a:prstGeom prst="rect">
              <a:avLst/>
            </a:prstGeom>
          </p:spPr>
        </p:pic>
        <p:pic>
          <p:nvPicPr>
            <p:cNvPr id="372" name="Picture 371">
              <a:extLst>
                <a:ext uri="{FF2B5EF4-FFF2-40B4-BE49-F238E27FC236}">
                  <a16:creationId xmlns:a16="http://schemas.microsoft.com/office/drawing/2014/main" id="{FEF2F14A-1E64-0041-8830-33B7C373CB2A}"/>
                </a:ext>
              </a:extLst>
            </p:cNvPr>
            <p:cNvPicPr>
              <a:picLocks noChangeAspect="1"/>
            </p:cNvPicPr>
            <p:nvPr/>
          </p:nvPicPr>
          <p:blipFill>
            <a:blip r:embed="rId16"/>
            <a:stretch>
              <a:fillRect/>
            </a:stretch>
          </p:blipFill>
          <p:spPr>
            <a:xfrm>
              <a:off x="9321797" y="3030804"/>
              <a:ext cx="276504" cy="269031"/>
            </a:xfrm>
            <a:prstGeom prst="rect">
              <a:avLst/>
            </a:prstGeom>
          </p:spPr>
        </p:pic>
        <p:sp>
          <p:nvSpPr>
            <p:cNvPr id="373" name="TextBox 372">
              <a:extLst>
                <a:ext uri="{FF2B5EF4-FFF2-40B4-BE49-F238E27FC236}">
                  <a16:creationId xmlns:a16="http://schemas.microsoft.com/office/drawing/2014/main" id="{61739905-8720-E341-A90F-F296679D25DC}"/>
                </a:ext>
              </a:extLst>
            </p:cNvPr>
            <p:cNvSpPr txBox="1"/>
            <p:nvPr/>
          </p:nvSpPr>
          <p:spPr>
            <a:xfrm>
              <a:off x="9591778" y="3072987"/>
              <a:ext cx="596241"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SharePoint</a:t>
              </a:r>
            </a:p>
          </p:txBody>
        </p:sp>
        <p:pic>
          <p:nvPicPr>
            <p:cNvPr id="382" name="Picture 381">
              <a:extLst>
                <a:ext uri="{FF2B5EF4-FFF2-40B4-BE49-F238E27FC236}">
                  <a16:creationId xmlns:a16="http://schemas.microsoft.com/office/drawing/2014/main" id="{8E04914B-C78F-774E-9C36-1252775BA524}"/>
                </a:ext>
              </a:extLst>
            </p:cNvPr>
            <p:cNvPicPr>
              <a:picLocks noChangeAspect="1"/>
            </p:cNvPicPr>
            <p:nvPr/>
          </p:nvPicPr>
          <p:blipFill>
            <a:blip r:embed="rId39"/>
            <a:stretch>
              <a:fillRect/>
            </a:stretch>
          </p:blipFill>
          <p:spPr>
            <a:xfrm>
              <a:off x="8439514" y="4101322"/>
              <a:ext cx="241583" cy="226941"/>
            </a:xfrm>
            <a:prstGeom prst="rect">
              <a:avLst/>
            </a:prstGeom>
          </p:spPr>
        </p:pic>
        <p:sp>
          <p:nvSpPr>
            <p:cNvPr id="383" name="TextBox 382">
              <a:extLst>
                <a:ext uri="{FF2B5EF4-FFF2-40B4-BE49-F238E27FC236}">
                  <a16:creationId xmlns:a16="http://schemas.microsoft.com/office/drawing/2014/main" id="{B4AB1961-3CEF-DE45-9BF7-BEA399383834}"/>
                </a:ext>
              </a:extLst>
            </p:cNvPr>
            <p:cNvSpPr txBox="1"/>
            <p:nvPr/>
          </p:nvSpPr>
          <p:spPr>
            <a:xfrm>
              <a:off x="8671522" y="4122458"/>
              <a:ext cx="368093"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XML</a:t>
              </a:r>
            </a:p>
          </p:txBody>
        </p:sp>
        <p:pic>
          <p:nvPicPr>
            <p:cNvPr id="384" name="Picture 383">
              <a:extLst>
                <a:ext uri="{FF2B5EF4-FFF2-40B4-BE49-F238E27FC236}">
                  <a16:creationId xmlns:a16="http://schemas.microsoft.com/office/drawing/2014/main" id="{379AEB5E-492A-854F-8223-E8D9F20989AF}"/>
                </a:ext>
              </a:extLst>
            </p:cNvPr>
            <p:cNvPicPr>
              <a:picLocks noChangeAspect="1"/>
            </p:cNvPicPr>
            <p:nvPr/>
          </p:nvPicPr>
          <p:blipFill>
            <a:blip r:embed="rId17"/>
            <a:stretch>
              <a:fillRect/>
            </a:stretch>
          </p:blipFill>
          <p:spPr>
            <a:xfrm>
              <a:off x="9325372" y="2713950"/>
              <a:ext cx="269354" cy="205976"/>
            </a:xfrm>
            <a:prstGeom prst="rect">
              <a:avLst/>
            </a:prstGeom>
          </p:spPr>
        </p:pic>
        <p:sp>
          <p:nvSpPr>
            <p:cNvPr id="385" name="TextBox 384">
              <a:extLst>
                <a:ext uri="{FF2B5EF4-FFF2-40B4-BE49-F238E27FC236}">
                  <a16:creationId xmlns:a16="http://schemas.microsoft.com/office/drawing/2014/main" id="{D2B9CCAA-68EC-6F43-AB3D-10D58360B70C}"/>
                </a:ext>
              </a:extLst>
            </p:cNvPr>
            <p:cNvSpPr txBox="1"/>
            <p:nvPr/>
          </p:nvSpPr>
          <p:spPr>
            <a:xfrm>
              <a:off x="9591778" y="2724605"/>
              <a:ext cx="44712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HDFS</a:t>
              </a:r>
            </a:p>
          </p:txBody>
        </p:sp>
        <p:pic>
          <p:nvPicPr>
            <p:cNvPr id="386" name="Picture 385">
              <a:extLst>
                <a:ext uri="{FF2B5EF4-FFF2-40B4-BE49-F238E27FC236}">
                  <a16:creationId xmlns:a16="http://schemas.microsoft.com/office/drawing/2014/main" id="{941CFCB8-5407-9D47-8D12-9E5C8E8F79C4}"/>
                </a:ext>
              </a:extLst>
            </p:cNvPr>
            <p:cNvPicPr>
              <a:picLocks noChangeAspect="1"/>
            </p:cNvPicPr>
            <p:nvPr/>
          </p:nvPicPr>
          <p:blipFill>
            <a:blip r:embed="rId34"/>
            <a:stretch>
              <a:fillRect/>
            </a:stretch>
          </p:blipFill>
          <p:spPr>
            <a:xfrm>
              <a:off x="9329799" y="1997264"/>
              <a:ext cx="260501" cy="227938"/>
            </a:xfrm>
            <a:prstGeom prst="rect">
              <a:avLst/>
            </a:prstGeom>
          </p:spPr>
        </p:pic>
        <p:pic>
          <p:nvPicPr>
            <p:cNvPr id="67" name="Picture 66">
              <a:extLst>
                <a:ext uri="{FF2B5EF4-FFF2-40B4-BE49-F238E27FC236}">
                  <a16:creationId xmlns:a16="http://schemas.microsoft.com/office/drawing/2014/main" id="{3A5074C1-C8F2-0746-BBAB-0EEF830CD7DF}"/>
                </a:ext>
              </a:extLst>
            </p:cNvPr>
            <p:cNvPicPr>
              <a:picLocks noChangeAspect="1"/>
            </p:cNvPicPr>
            <p:nvPr/>
          </p:nvPicPr>
          <p:blipFill>
            <a:blip r:embed="rId45"/>
            <a:stretch>
              <a:fillRect/>
            </a:stretch>
          </p:blipFill>
          <p:spPr>
            <a:xfrm>
              <a:off x="9344410" y="2348381"/>
              <a:ext cx="231278" cy="220999"/>
            </a:xfrm>
            <a:prstGeom prst="rect">
              <a:avLst/>
            </a:prstGeom>
          </p:spPr>
        </p:pic>
        <p:pic>
          <p:nvPicPr>
            <p:cNvPr id="68" name="Picture 67">
              <a:extLst>
                <a:ext uri="{FF2B5EF4-FFF2-40B4-BE49-F238E27FC236}">
                  <a16:creationId xmlns:a16="http://schemas.microsoft.com/office/drawing/2014/main" id="{B627432B-C303-E34A-BDE2-F47A1FC21035}"/>
                </a:ext>
              </a:extLst>
            </p:cNvPr>
            <p:cNvPicPr>
              <a:picLocks noChangeAspect="1"/>
            </p:cNvPicPr>
            <p:nvPr/>
          </p:nvPicPr>
          <p:blipFill>
            <a:blip r:embed="rId46"/>
            <a:stretch>
              <a:fillRect/>
            </a:stretch>
          </p:blipFill>
          <p:spPr>
            <a:xfrm>
              <a:off x="8446005" y="5186138"/>
              <a:ext cx="228600" cy="228600"/>
            </a:xfrm>
            <a:prstGeom prst="rect">
              <a:avLst/>
            </a:prstGeom>
          </p:spPr>
        </p:pic>
        <p:pic>
          <p:nvPicPr>
            <p:cNvPr id="71" name="Picture 70">
              <a:extLst>
                <a:ext uri="{FF2B5EF4-FFF2-40B4-BE49-F238E27FC236}">
                  <a16:creationId xmlns:a16="http://schemas.microsoft.com/office/drawing/2014/main" id="{BE83D82B-0312-EE4A-A60B-C185F71BF6DA}"/>
                </a:ext>
              </a:extLst>
            </p:cNvPr>
            <p:cNvPicPr>
              <a:picLocks noChangeAspect="1"/>
            </p:cNvPicPr>
            <p:nvPr/>
          </p:nvPicPr>
          <p:blipFill>
            <a:blip r:embed="rId47"/>
            <a:stretch>
              <a:fillRect/>
            </a:stretch>
          </p:blipFill>
          <p:spPr>
            <a:xfrm>
              <a:off x="8413527" y="3027175"/>
              <a:ext cx="293557" cy="276289"/>
            </a:xfrm>
            <a:prstGeom prst="rect">
              <a:avLst/>
            </a:prstGeom>
          </p:spPr>
        </p:pic>
        <p:sp>
          <p:nvSpPr>
            <p:cNvPr id="395" name="TextBox 394">
              <a:extLst>
                <a:ext uri="{FF2B5EF4-FFF2-40B4-BE49-F238E27FC236}">
                  <a16:creationId xmlns:a16="http://schemas.microsoft.com/office/drawing/2014/main" id="{7907423C-0C1A-F445-9D66-2BECF2591A95}"/>
                </a:ext>
              </a:extLst>
            </p:cNvPr>
            <p:cNvSpPr txBox="1"/>
            <p:nvPr/>
          </p:nvSpPr>
          <p:spPr>
            <a:xfrm>
              <a:off x="8671522" y="3026820"/>
              <a:ext cx="488320"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Apache</a:t>
              </a:r>
              <a:br>
                <a:rPr lang="en-US" sz="450" dirty="0">
                  <a:solidFill>
                    <a:schemeClr val="bg1">
                      <a:lumMod val="50000"/>
                    </a:schemeClr>
                  </a:solidFill>
                  <a:latin typeface="DM Sans" panose="020B0604020202020204" charset="0"/>
                </a:rPr>
              </a:br>
              <a:r>
                <a:rPr lang="en-US" sz="450" dirty="0">
                  <a:solidFill>
                    <a:schemeClr val="bg1">
                      <a:lumMod val="50000"/>
                    </a:schemeClr>
                  </a:solidFill>
                  <a:latin typeface="DM Sans" panose="020B0604020202020204" charset="0"/>
                </a:rPr>
                <a:t>Hive</a:t>
              </a:r>
            </a:p>
          </p:txBody>
        </p:sp>
        <p:pic>
          <p:nvPicPr>
            <p:cNvPr id="72" name="Picture 71">
              <a:extLst>
                <a:ext uri="{FF2B5EF4-FFF2-40B4-BE49-F238E27FC236}">
                  <a16:creationId xmlns:a16="http://schemas.microsoft.com/office/drawing/2014/main" id="{52B1D431-09C0-DC4A-82AF-62A6682CAE92}"/>
                </a:ext>
              </a:extLst>
            </p:cNvPr>
            <p:cNvPicPr>
              <a:picLocks noChangeAspect="1"/>
            </p:cNvPicPr>
            <p:nvPr/>
          </p:nvPicPr>
          <p:blipFill>
            <a:blip r:embed="rId48"/>
            <a:stretch>
              <a:fillRect/>
            </a:stretch>
          </p:blipFill>
          <p:spPr>
            <a:xfrm>
              <a:off x="8382772" y="3450831"/>
              <a:ext cx="355066" cy="105764"/>
            </a:xfrm>
            <a:prstGeom prst="rect">
              <a:avLst/>
            </a:prstGeom>
          </p:spPr>
        </p:pic>
        <p:pic>
          <p:nvPicPr>
            <p:cNvPr id="73" name="Picture 72">
              <a:extLst>
                <a:ext uri="{FF2B5EF4-FFF2-40B4-BE49-F238E27FC236}">
                  <a16:creationId xmlns:a16="http://schemas.microsoft.com/office/drawing/2014/main" id="{0633DE98-F200-EA49-81DC-E596AB88A5E2}"/>
                </a:ext>
              </a:extLst>
            </p:cNvPr>
            <p:cNvPicPr>
              <a:picLocks noChangeAspect="1"/>
            </p:cNvPicPr>
            <p:nvPr/>
          </p:nvPicPr>
          <p:blipFill>
            <a:blip r:embed="rId49"/>
            <a:stretch>
              <a:fillRect/>
            </a:stretch>
          </p:blipFill>
          <p:spPr>
            <a:xfrm>
              <a:off x="8438118" y="3719126"/>
              <a:ext cx="244374" cy="244374"/>
            </a:xfrm>
            <a:prstGeom prst="rect">
              <a:avLst/>
            </a:prstGeom>
          </p:spPr>
        </p:pic>
        <p:pic>
          <p:nvPicPr>
            <p:cNvPr id="74" name="Picture 73">
              <a:extLst>
                <a:ext uri="{FF2B5EF4-FFF2-40B4-BE49-F238E27FC236}">
                  <a16:creationId xmlns:a16="http://schemas.microsoft.com/office/drawing/2014/main" id="{CF5176B9-A44A-0444-9CCA-693F37943092}"/>
                </a:ext>
              </a:extLst>
            </p:cNvPr>
            <p:cNvPicPr>
              <a:picLocks noChangeAspect="1"/>
            </p:cNvPicPr>
            <p:nvPr/>
          </p:nvPicPr>
          <p:blipFill>
            <a:blip r:embed="rId50"/>
            <a:stretch>
              <a:fillRect/>
            </a:stretch>
          </p:blipFill>
          <p:spPr>
            <a:xfrm>
              <a:off x="8406922" y="5846968"/>
              <a:ext cx="306767" cy="235975"/>
            </a:xfrm>
            <a:prstGeom prst="rect">
              <a:avLst/>
            </a:prstGeom>
          </p:spPr>
        </p:pic>
        <p:sp>
          <p:nvSpPr>
            <p:cNvPr id="396" name="TextBox 395">
              <a:extLst>
                <a:ext uri="{FF2B5EF4-FFF2-40B4-BE49-F238E27FC236}">
                  <a16:creationId xmlns:a16="http://schemas.microsoft.com/office/drawing/2014/main" id="{31789E8A-F33F-8D49-9DB1-CAEAD4101469}"/>
                </a:ext>
              </a:extLst>
            </p:cNvPr>
            <p:cNvSpPr txBox="1"/>
            <p:nvPr/>
          </p:nvSpPr>
          <p:spPr>
            <a:xfrm>
              <a:off x="8671522" y="5816754"/>
              <a:ext cx="488320"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Apache</a:t>
              </a:r>
              <a:br>
                <a:rPr lang="en-US" sz="450" dirty="0">
                  <a:solidFill>
                    <a:schemeClr val="bg1">
                      <a:lumMod val="50000"/>
                    </a:schemeClr>
                  </a:solidFill>
                  <a:latin typeface="DM Sans" panose="020B0604020202020204" charset="0"/>
                </a:rPr>
              </a:br>
              <a:r>
                <a:rPr lang="en-US" sz="450" dirty="0">
                  <a:solidFill>
                    <a:schemeClr val="bg1">
                      <a:lumMod val="50000"/>
                    </a:schemeClr>
                  </a:solidFill>
                  <a:latin typeface="DM Sans" panose="020B0604020202020204" charset="0"/>
                </a:rPr>
                <a:t>HBase</a:t>
              </a:r>
            </a:p>
          </p:txBody>
        </p:sp>
        <p:pic>
          <p:nvPicPr>
            <p:cNvPr id="75" name="Picture 74">
              <a:extLst>
                <a:ext uri="{FF2B5EF4-FFF2-40B4-BE49-F238E27FC236}">
                  <a16:creationId xmlns:a16="http://schemas.microsoft.com/office/drawing/2014/main" id="{47387864-9BBD-4146-B20D-FA7FCD73ECA4}"/>
                </a:ext>
              </a:extLst>
            </p:cNvPr>
            <p:cNvPicPr>
              <a:picLocks noChangeAspect="1"/>
            </p:cNvPicPr>
            <p:nvPr/>
          </p:nvPicPr>
          <p:blipFill>
            <a:blip r:embed="rId51"/>
            <a:stretch>
              <a:fillRect/>
            </a:stretch>
          </p:blipFill>
          <p:spPr>
            <a:xfrm>
              <a:off x="9216488" y="5871859"/>
              <a:ext cx="487122" cy="233819"/>
            </a:xfrm>
            <a:prstGeom prst="rect">
              <a:avLst/>
            </a:prstGeom>
          </p:spPr>
        </p:pic>
        <p:sp>
          <p:nvSpPr>
            <p:cNvPr id="397" name="TextBox 396">
              <a:extLst>
                <a:ext uri="{FF2B5EF4-FFF2-40B4-BE49-F238E27FC236}">
                  <a16:creationId xmlns:a16="http://schemas.microsoft.com/office/drawing/2014/main" id="{C8FC8B6E-6690-D240-A7EB-D1B5F5879E12}"/>
                </a:ext>
              </a:extLst>
            </p:cNvPr>
            <p:cNvSpPr txBox="1"/>
            <p:nvPr/>
          </p:nvSpPr>
          <p:spPr>
            <a:xfrm>
              <a:off x="9591778" y="5816754"/>
              <a:ext cx="558319" cy="400109"/>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Apache</a:t>
              </a:r>
              <a:br>
                <a:rPr lang="en-US" sz="450" dirty="0">
                  <a:solidFill>
                    <a:schemeClr val="bg1">
                      <a:lumMod val="50000"/>
                    </a:schemeClr>
                  </a:solidFill>
                  <a:latin typeface="DM Sans" panose="020B0604020202020204" charset="0"/>
                </a:rPr>
              </a:br>
              <a:r>
                <a:rPr lang="en-US" sz="450" dirty="0">
                  <a:solidFill>
                    <a:schemeClr val="bg1">
                      <a:lumMod val="50000"/>
                    </a:schemeClr>
                  </a:solidFill>
                  <a:latin typeface="DM Sans" panose="020B0604020202020204" charset="0"/>
                </a:rPr>
                <a:t>Cassandra</a:t>
              </a:r>
            </a:p>
          </p:txBody>
        </p:sp>
        <p:sp>
          <p:nvSpPr>
            <p:cNvPr id="398" name="TextBox 397">
              <a:extLst>
                <a:ext uri="{FF2B5EF4-FFF2-40B4-BE49-F238E27FC236}">
                  <a16:creationId xmlns:a16="http://schemas.microsoft.com/office/drawing/2014/main" id="{5AA0C1DD-69AD-BF40-82FC-F5B58CBF1D7D}"/>
                </a:ext>
              </a:extLst>
            </p:cNvPr>
            <p:cNvSpPr txBox="1"/>
            <p:nvPr/>
          </p:nvSpPr>
          <p:spPr>
            <a:xfrm>
              <a:off x="8671522" y="3411380"/>
              <a:ext cx="48832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Avro</a:t>
              </a:r>
            </a:p>
          </p:txBody>
        </p:sp>
        <p:sp>
          <p:nvSpPr>
            <p:cNvPr id="399" name="TextBox 398">
              <a:extLst>
                <a:ext uri="{FF2B5EF4-FFF2-40B4-BE49-F238E27FC236}">
                  <a16:creationId xmlns:a16="http://schemas.microsoft.com/office/drawing/2014/main" id="{563A161A-F571-6D4F-9B1C-0104D643A823}"/>
                </a:ext>
              </a:extLst>
            </p:cNvPr>
            <p:cNvSpPr txBox="1"/>
            <p:nvPr/>
          </p:nvSpPr>
          <p:spPr>
            <a:xfrm>
              <a:off x="8671522" y="3748980"/>
              <a:ext cx="488320" cy="215444"/>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JSON</a:t>
              </a:r>
            </a:p>
          </p:txBody>
        </p:sp>
        <p:pic>
          <p:nvPicPr>
            <p:cNvPr id="76" name="Picture 75">
              <a:extLst>
                <a:ext uri="{FF2B5EF4-FFF2-40B4-BE49-F238E27FC236}">
                  <a16:creationId xmlns:a16="http://schemas.microsoft.com/office/drawing/2014/main" id="{4F0D1A0B-54B4-DC4D-BBD6-30CF36F087E6}"/>
                </a:ext>
              </a:extLst>
            </p:cNvPr>
            <p:cNvPicPr>
              <a:picLocks noChangeAspect="1"/>
            </p:cNvPicPr>
            <p:nvPr/>
          </p:nvPicPr>
          <p:blipFill>
            <a:blip r:embed="rId52"/>
            <a:stretch>
              <a:fillRect/>
            </a:stretch>
          </p:blipFill>
          <p:spPr>
            <a:xfrm>
              <a:off x="8490455" y="4805731"/>
              <a:ext cx="139700" cy="228600"/>
            </a:xfrm>
            <a:prstGeom prst="rect">
              <a:avLst/>
            </a:prstGeom>
          </p:spPr>
        </p:pic>
        <p:sp>
          <p:nvSpPr>
            <p:cNvPr id="400" name="TextBox 399">
              <a:extLst>
                <a:ext uri="{FF2B5EF4-FFF2-40B4-BE49-F238E27FC236}">
                  <a16:creationId xmlns:a16="http://schemas.microsoft.com/office/drawing/2014/main" id="{048F139E-B6D8-0140-9B35-9BDC6F30AF9B}"/>
                </a:ext>
              </a:extLst>
            </p:cNvPr>
            <p:cNvSpPr txBox="1"/>
            <p:nvPr/>
          </p:nvSpPr>
          <p:spPr>
            <a:xfrm>
              <a:off x="8671522" y="4805290"/>
              <a:ext cx="559067"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Apache Kafka</a:t>
              </a:r>
            </a:p>
          </p:txBody>
        </p:sp>
        <p:pic>
          <p:nvPicPr>
            <p:cNvPr id="401" name="Picture 400">
              <a:extLst>
                <a:ext uri="{FF2B5EF4-FFF2-40B4-BE49-F238E27FC236}">
                  <a16:creationId xmlns:a16="http://schemas.microsoft.com/office/drawing/2014/main" id="{968B618B-0818-C34C-91FD-ACC921AA80D1}"/>
                </a:ext>
              </a:extLst>
            </p:cNvPr>
            <p:cNvPicPr>
              <a:picLocks noChangeAspect="1"/>
            </p:cNvPicPr>
            <p:nvPr/>
          </p:nvPicPr>
          <p:blipFill>
            <a:blip r:embed="rId39"/>
            <a:stretch>
              <a:fillRect/>
            </a:stretch>
          </p:blipFill>
          <p:spPr>
            <a:xfrm>
              <a:off x="9341544" y="3405810"/>
              <a:ext cx="241583" cy="226941"/>
            </a:xfrm>
            <a:prstGeom prst="rect">
              <a:avLst/>
            </a:prstGeom>
          </p:spPr>
        </p:pic>
        <p:sp>
          <p:nvSpPr>
            <p:cNvPr id="402" name="TextBox 401">
              <a:extLst>
                <a:ext uri="{FF2B5EF4-FFF2-40B4-BE49-F238E27FC236}">
                  <a16:creationId xmlns:a16="http://schemas.microsoft.com/office/drawing/2014/main" id="{7FE53DAF-F47E-1749-A7FE-D6029DDCB294}"/>
                </a:ext>
              </a:extLst>
            </p:cNvPr>
            <p:cNvSpPr txBox="1"/>
            <p:nvPr/>
          </p:nvSpPr>
          <p:spPr>
            <a:xfrm>
              <a:off x="9591778" y="3426947"/>
              <a:ext cx="368093" cy="307776"/>
            </a:xfrm>
            <a:prstGeom prst="rect">
              <a:avLst/>
            </a:prstGeom>
            <a:noFill/>
          </p:spPr>
          <p:txBody>
            <a:bodyPr wrap="square" rtlCol="0">
              <a:spAutoFit/>
            </a:bodyPr>
            <a:lstStyle/>
            <a:p>
              <a:r>
                <a:rPr lang="en-US" sz="450" dirty="0">
                  <a:solidFill>
                    <a:schemeClr val="bg1">
                      <a:lumMod val="50000"/>
                    </a:schemeClr>
                  </a:solidFill>
                  <a:latin typeface="DM Sans" panose="020B0604020202020204" charset="0"/>
                </a:rPr>
                <a:t>CSV</a:t>
              </a:r>
            </a:p>
          </p:txBody>
        </p:sp>
      </p:grpSp>
      <p:sp>
        <p:nvSpPr>
          <p:cNvPr id="13" name="Rectangle 12">
            <a:extLst>
              <a:ext uri="{FF2B5EF4-FFF2-40B4-BE49-F238E27FC236}">
                <a16:creationId xmlns:a16="http://schemas.microsoft.com/office/drawing/2014/main" id="{AFF64C5E-7B35-4637-97BD-915689E766C4}"/>
              </a:ext>
            </a:extLst>
          </p:cNvPr>
          <p:cNvSpPr/>
          <p:nvPr/>
        </p:nvSpPr>
        <p:spPr>
          <a:xfrm>
            <a:off x="575917" y="4061053"/>
            <a:ext cx="4095806" cy="137960"/>
          </a:xfrm>
          <a:prstGeom prst="rect">
            <a:avLst/>
          </a:prstGeom>
          <a:solidFill>
            <a:srgbClr val="0B2E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2" name="Flèche : droite 21">
            <a:extLst>
              <a:ext uri="{FF2B5EF4-FFF2-40B4-BE49-F238E27FC236}">
                <a16:creationId xmlns:a16="http://schemas.microsoft.com/office/drawing/2014/main" id="{366EAC1B-5FFF-4466-9AEE-847967F480C2}"/>
              </a:ext>
            </a:extLst>
          </p:cNvPr>
          <p:cNvSpPr/>
          <p:nvPr/>
        </p:nvSpPr>
        <p:spPr>
          <a:xfrm>
            <a:off x="592721" y="4062470"/>
            <a:ext cx="260292" cy="135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Tree>
    <p:extLst>
      <p:ext uri="{BB962C8B-B14F-4D97-AF65-F5344CB8AC3E}">
        <p14:creationId xmlns:p14="http://schemas.microsoft.com/office/powerpoint/2010/main" val="35644562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fill="hold" grpId="0" nodeType="withEffect" p14:presetBounceEnd="2000">
                                      <p:stCondLst>
                                        <p:cond delay="0"/>
                                      </p:stCondLst>
                                      <p:childTnLst>
                                        <p:animMotion origin="layout" path="M 3.54167E-6 2.22222E-6 L 0.42291 0.00023 " pathEditMode="relative" rAng="0" ptsTypes="AA" p14:bounceEnd="2000">
                                          <p:cBhvr>
                                            <p:cTn id="6" dur="1000" fill="hold"/>
                                            <p:tgtEl>
                                              <p:spTgt spid="22"/>
                                            </p:tgtEl>
                                            <p:attrNameLst>
                                              <p:attrName>ppt_x</p:attrName>
                                              <p:attrName>ppt_y</p:attrName>
                                            </p:attrNameLst>
                                          </p:cBhvr>
                                          <p:rCtr x="211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fill="hold" grpId="0" nodeType="withEffect">
                                      <p:stCondLst>
                                        <p:cond delay="0"/>
                                      </p:stCondLst>
                                      <p:childTnLst>
                                        <p:animMotion origin="layout" path="M 3.54167E-6 2.22222E-6 L 0.42291 0.00023 " pathEditMode="relative" rAng="0" ptsTypes="AA">
                                          <p:cBhvr>
                                            <p:cTn id="6" dur="1000" fill="hold"/>
                                            <p:tgtEl>
                                              <p:spTgt spid="22"/>
                                            </p:tgtEl>
                                            <p:attrNameLst>
                                              <p:attrName>ppt_x</p:attrName>
                                              <p:attrName>ppt_y</p:attrName>
                                            </p:attrNameLst>
                                          </p:cBhvr>
                                          <p:rCtr x="211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05"/>
          <p:cNvSpPr/>
          <p:nvPr/>
        </p:nvSpPr>
        <p:spPr>
          <a:xfrm>
            <a:off x="520450" y="2566888"/>
            <a:ext cx="1908300" cy="1356300"/>
          </a:xfrm>
          <a:prstGeom prst="rect">
            <a:avLst/>
          </a:prstGeom>
          <a:solidFill>
            <a:srgbClr val="FFFFFF"/>
          </a:solidFill>
          <a:ln w="9525" cap="flat" cmpd="sng">
            <a:solidFill>
              <a:srgbClr val="494949"/>
            </a:solidFill>
            <a:prstDash val="dot"/>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267" name="Google Shape;1267;p105"/>
          <p:cNvSpPr/>
          <p:nvPr/>
        </p:nvSpPr>
        <p:spPr>
          <a:xfrm>
            <a:off x="711775" y="3381538"/>
            <a:ext cx="4344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sp>
        <p:nvSpPr>
          <p:cNvPr id="1268" name="Google Shape;1268;p105"/>
          <p:cNvSpPr/>
          <p:nvPr/>
        </p:nvSpPr>
        <p:spPr>
          <a:xfrm>
            <a:off x="6564938" y="1979650"/>
            <a:ext cx="2058600" cy="2337600"/>
          </a:xfrm>
          <a:prstGeom prst="rect">
            <a:avLst/>
          </a:prstGeom>
          <a:solidFill>
            <a:srgbClr val="FFFFFF"/>
          </a:solidFill>
          <a:ln w="9525" cap="flat" cmpd="sng">
            <a:solidFill>
              <a:srgbClr val="494949"/>
            </a:solidFill>
            <a:prstDash val="dot"/>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269" name="Google Shape;1269;p105"/>
          <p:cNvSpPr/>
          <p:nvPr/>
        </p:nvSpPr>
        <p:spPr>
          <a:xfrm>
            <a:off x="6651225" y="1845575"/>
            <a:ext cx="1908000" cy="237300"/>
          </a:xfrm>
          <a:prstGeom prst="rect">
            <a:avLst/>
          </a:prstGeom>
          <a:solidFill>
            <a:srgbClr val="FFFFFF"/>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800" dirty="0">
                <a:latin typeface="JetBrains Mono"/>
                <a:ea typeface="JetBrains Mono"/>
                <a:cs typeface="JetBrains Mono"/>
                <a:sym typeface="JetBrains Mono"/>
              </a:rPr>
              <a:t>DESTINATION (Cloud or on-prem)</a:t>
            </a:r>
            <a:endParaRPr sz="800" dirty="0">
              <a:latin typeface="JetBrains Mono"/>
              <a:ea typeface="JetBrains Mono"/>
              <a:cs typeface="JetBrains Mono"/>
              <a:sym typeface="JetBrains Mono"/>
            </a:endParaRPr>
          </a:p>
        </p:txBody>
      </p:sp>
      <p:sp>
        <p:nvSpPr>
          <p:cNvPr id="1271" name="Google Shape;1271;p105"/>
          <p:cNvSpPr txBox="1">
            <a:spLocks noGrp="1"/>
          </p:cNvSpPr>
          <p:nvPr>
            <p:ph type="title"/>
          </p:nvPr>
        </p:nvSpPr>
        <p:spPr>
          <a:xfrm>
            <a:off x="1369800" y="296550"/>
            <a:ext cx="6404400" cy="559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100"/>
              <a:t>HVR Solution: Scalable distributed architecture</a:t>
            </a:r>
            <a:endParaRPr sz="2100"/>
          </a:p>
        </p:txBody>
      </p:sp>
      <p:sp>
        <p:nvSpPr>
          <p:cNvPr id="1272" name="Google Shape;1272;p105"/>
          <p:cNvSpPr/>
          <p:nvPr/>
        </p:nvSpPr>
        <p:spPr>
          <a:xfrm>
            <a:off x="3620753" y="2779625"/>
            <a:ext cx="1745535" cy="820500"/>
          </a:xfrm>
          <a:prstGeom prst="rect">
            <a:avLst/>
          </a:prstGeom>
          <a:solidFill>
            <a:schemeClr val="lt1"/>
          </a:solidFill>
          <a:ln w="9525" cap="flat" cmpd="sng">
            <a:solidFill>
              <a:srgbClr val="000000"/>
            </a:solidFill>
            <a:prstDash val="dot"/>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273" name="Google Shape;1273;p105"/>
          <p:cNvSpPr/>
          <p:nvPr/>
        </p:nvSpPr>
        <p:spPr>
          <a:xfrm>
            <a:off x="3747966" y="2665925"/>
            <a:ext cx="541500" cy="237300"/>
          </a:xfrm>
          <a:prstGeom prst="rect">
            <a:avLst/>
          </a:prstGeom>
          <a:solidFill>
            <a:srgbClr val="FFFFFF"/>
          </a:solidFill>
          <a:ln>
            <a:noFill/>
          </a:ln>
        </p:spPr>
        <p:txBody>
          <a:bodyPr spcFirstLastPara="1" wrap="square" lIns="34275" tIns="34275" rIns="34275" bIns="34275" anchor="ctr" anchorCtr="0">
            <a:noAutofit/>
          </a:bodyPr>
          <a:lstStyle/>
          <a:p>
            <a:pPr marL="0" lvl="0" indent="0" algn="r" rtl="0">
              <a:spcBef>
                <a:spcPts val="0"/>
              </a:spcBef>
              <a:spcAft>
                <a:spcPts val="0"/>
              </a:spcAft>
              <a:buNone/>
            </a:pPr>
            <a:r>
              <a:rPr lang="en" sz="1000">
                <a:latin typeface="JetBrains Mono"/>
                <a:ea typeface="JetBrains Mono"/>
                <a:cs typeface="JetBrains Mono"/>
                <a:sym typeface="JetBrains Mono"/>
              </a:rPr>
              <a:t>Hub</a:t>
            </a:r>
            <a:endParaRPr sz="1000">
              <a:latin typeface="JetBrains Mono"/>
              <a:ea typeface="JetBrains Mono"/>
              <a:cs typeface="JetBrains Mono"/>
              <a:sym typeface="JetBrains Mono"/>
            </a:endParaRPr>
          </a:p>
        </p:txBody>
      </p:sp>
      <p:pic>
        <p:nvPicPr>
          <p:cNvPr id="1274" name="Google Shape;1274;p105"/>
          <p:cNvPicPr preferRelativeResize="0"/>
          <p:nvPr/>
        </p:nvPicPr>
        <p:blipFill>
          <a:blip r:embed="rId3">
            <a:alphaModFix/>
          </a:blip>
          <a:stretch>
            <a:fillRect/>
          </a:stretch>
        </p:blipFill>
        <p:spPr>
          <a:xfrm>
            <a:off x="3747972" y="2652357"/>
            <a:ext cx="264300" cy="264300"/>
          </a:xfrm>
          <a:prstGeom prst="rect">
            <a:avLst/>
          </a:prstGeom>
          <a:noFill/>
          <a:ln>
            <a:noFill/>
          </a:ln>
        </p:spPr>
      </p:pic>
      <p:grpSp>
        <p:nvGrpSpPr>
          <p:cNvPr id="9" name="Groupe 8">
            <a:extLst>
              <a:ext uri="{FF2B5EF4-FFF2-40B4-BE49-F238E27FC236}">
                <a16:creationId xmlns:a16="http://schemas.microsoft.com/office/drawing/2014/main" id="{466978F9-A291-4F10-9399-3817C1288D5C}"/>
              </a:ext>
            </a:extLst>
          </p:cNvPr>
          <p:cNvGrpSpPr/>
          <p:nvPr/>
        </p:nvGrpSpPr>
        <p:grpSpPr>
          <a:xfrm>
            <a:off x="2663215" y="3067065"/>
            <a:ext cx="742656" cy="384725"/>
            <a:chOff x="2663215" y="3067065"/>
            <a:chExt cx="742656" cy="384725"/>
          </a:xfrm>
        </p:grpSpPr>
        <p:sp>
          <p:nvSpPr>
            <p:cNvPr id="1275" name="Google Shape;1275;p105"/>
            <p:cNvSpPr/>
            <p:nvPr/>
          </p:nvSpPr>
          <p:spPr>
            <a:xfrm>
              <a:off x="2663215" y="3071177"/>
              <a:ext cx="742656"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r" rtl="0">
                <a:spcBef>
                  <a:spcPts val="0"/>
                </a:spcBef>
                <a:spcAft>
                  <a:spcPts val="0"/>
                </a:spcAft>
                <a:buNone/>
              </a:pPr>
              <a:r>
                <a:rPr lang="en" sz="800" dirty="0">
                  <a:latin typeface="JetBrains Mono"/>
                  <a:ea typeface="JetBrains Mono"/>
                  <a:cs typeface="JetBrains Mono"/>
                  <a:sym typeface="JetBrains Mono"/>
                </a:rPr>
                <a:t>Agent</a:t>
              </a:r>
              <a:endParaRPr sz="800" dirty="0">
                <a:latin typeface="JetBrains Mono"/>
                <a:ea typeface="JetBrains Mono"/>
                <a:cs typeface="JetBrains Mono"/>
                <a:sym typeface="JetBrains Mono"/>
              </a:endParaRPr>
            </a:p>
          </p:txBody>
        </p:sp>
        <p:pic>
          <p:nvPicPr>
            <p:cNvPr id="1276" name="Google Shape;1276;p105"/>
            <p:cNvPicPr preferRelativeResize="0"/>
            <p:nvPr/>
          </p:nvPicPr>
          <p:blipFill rotWithShape="1">
            <a:blip r:embed="rId4">
              <a:alphaModFix/>
            </a:blip>
            <a:srcRect l="25320" t="23532" r="22983" b="24838"/>
            <a:stretch/>
          </p:blipFill>
          <p:spPr>
            <a:xfrm>
              <a:off x="2668614" y="3067065"/>
              <a:ext cx="383942" cy="384725"/>
            </a:xfrm>
            <a:prstGeom prst="rect">
              <a:avLst/>
            </a:prstGeom>
            <a:noFill/>
            <a:ln>
              <a:noFill/>
            </a:ln>
          </p:spPr>
        </p:pic>
      </p:grpSp>
      <p:sp>
        <p:nvSpPr>
          <p:cNvPr id="1277" name="Google Shape;1277;p105"/>
          <p:cNvSpPr/>
          <p:nvPr/>
        </p:nvSpPr>
        <p:spPr>
          <a:xfrm>
            <a:off x="626450" y="2443288"/>
            <a:ext cx="1629300" cy="237300"/>
          </a:xfrm>
          <a:prstGeom prst="rect">
            <a:avLst/>
          </a:prstGeom>
          <a:solidFill>
            <a:srgbClr val="FFFFFF"/>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800" dirty="0">
                <a:latin typeface="JetBrains Mono"/>
                <a:ea typeface="JetBrains Mono"/>
                <a:cs typeface="JetBrains Mono"/>
                <a:sym typeface="JetBrains Mono"/>
              </a:rPr>
              <a:t>SOURCE (Cloud or on-prem)</a:t>
            </a:r>
            <a:endParaRPr sz="800" dirty="0">
              <a:latin typeface="JetBrains Mono"/>
              <a:ea typeface="JetBrains Mono"/>
              <a:cs typeface="JetBrains Mono"/>
              <a:sym typeface="JetBrains Mono"/>
            </a:endParaRPr>
          </a:p>
        </p:txBody>
      </p:sp>
      <p:sp>
        <p:nvSpPr>
          <p:cNvPr id="1278" name="Google Shape;1278;p105"/>
          <p:cNvSpPr/>
          <p:nvPr/>
        </p:nvSpPr>
        <p:spPr>
          <a:xfrm>
            <a:off x="1146175" y="3383413"/>
            <a:ext cx="10317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r>
              <a:rPr lang="en" sz="800">
                <a:latin typeface="JetBrains Mono"/>
                <a:ea typeface="JetBrains Mono"/>
                <a:cs typeface="JetBrains Mono"/>
                <a:sym typeface="JetBrains Mono"/>
              </a:rPr>
              <a:t>RDBMS</a:t>
            </a:r>
            <a:endParaRPr sz="800">
              <a:latin typeface="JetBrains Mono"/>
              <a:ea typeface="JetBrains Mono"/>
              <a:cs typeface="JetBrains Mono"/>
              <a:sym typeface="JetBrains Mono"/>
            </a:endParaRPr>
          </a:p>
        </p:txBody>
      </p:sp>
      <p:sp>
        <p:nvSpPr>
          <p:cNvPr id="1279" name="Google Shape;1279;p105"/>
          <p:cNvSpPr/>
          <p:nvPr/>
        </p:nvSpPr>
        <p:spPr>
          <a:xfrm>
            <a:off x="711775" y="2887213"/>
            <a:ext cx="1466100" cy="376500"/>
          </a:xfrm>
          <a:prstGeom prst="rect">
            <a:avLst/>
          </a:prstGeom>
          <a:noFill/>
          <a:ln w="9525" cap="flat" cmpd="sng">
            <a:solidFill>
              <a:srgbClr val="C1C1C1"/>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a:latin typeface="JetBrains Mono"/>
                <a:ea typeface="JetBrains Mono"/>
                <a:cs typeface="JetBrains Mono"/>
                <a:sym typeface="JetBrains Mono"/>
              </a:rPr>
              <a:t>Supported Platforms</a:t>
            </a:r>
            <a:endParaRPr sz="800">
              <a:latin typeface="JetBrains Mono"/>
              <a:ea typeface="JetBrains Mono"/>
              <a:cs typeface="JetBrains Mono"/>
              <a:sym typeface="JetBrains Mono"/>
            </a:endParaRPr>
          </a:p>
        </p:txBody>
      </p:sp>
      <p:pic>
        <p:nvPicPr>
          <p:cNvPr id="1280" name="Google Shape;1280;p105"/>
          <p:cNvPicPr preferRelativeResize="0"/>
          <p:nvPr/>
        </p:nvPicPr>
        <p:blipFill>
          <a:blip r:embed="rId5">
            <a:alphaModFix/>
          </a:blip>
          <a:stretch>
            <a:fillRect/>
          </a:stretch>
        </p:blipFill>
        <p:spPr>
          <a:xfrm>
            <a:off x="3824675" y="3061172"/>
            <a:ext cx="383942" cy="383942"/>
          </a:xfrm>
          <a:prstGeom prst="rect">
            <a:avLst/>
          </a:prstGeom>
          <a:noFill/>
          <a:ln>
            <a:noFill/>
          </a:ln>
        </p:spPr>
      </p:pic>
      <p:sp>
        <p:nvSpPr>
          <p:cNvPr id="1281" name="Google Shape;1281;p105"/>
          <p:cNvSpPr/>
          <p:nvPr/>
        </p:nvSpPr>
        <p:spPr>
          <a:xfrm>
            <a:off x="7360150" y="3220000"/>
            <a:ext cx="10317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r>
              <a:rPr lang="en" sz="800">
                <a:latin typeface="JetBrains Mono"/>
                <a:ea typeface="JetBrains Mono"/>
                <a:cs typeface="JetBrains Mono"/>
                <a:sym typeface="JetBrains Mono"/>
              </a:rPr>
              <a:t>RDBMS</a:t>
            </a:r>
            <a:endParaRPr sz="800">
              <a:latin typeface="JetBrains Mono"/>
              <a:ea typeface="JetBrains Mono"/>
              <a:cs typeface="JetBrains Mono"/>
              <a:sym typeface="JetBrains Mono"/>
            </a:endParaRPr>
          </a:p>
        </p:txBody>
      </p:sp>
      <p:sp>
        <p:nvSpPr>
          <p:cNvPr id="1282" name="Google Shape;1282;p105"/>
          <p:cNvSpPr/>
          <p:nvPr/>
        </p:nvSpPr>
        <p:spPr>
          <a:xfrm>
            <a:off x="7350438" y="3712850"/>
            <a:ext cx="10413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r>
              <a:rPr lang="en" sz="800">
                <a:latin typeface="JetBrains Mono"/>
                <a:ea typeface="JetBrains Mono"/>
                <a:cs typeface="JetBrains Mono"/>
                <a:sym typeface="JetBrains Mono"/>
              </a:rPr>
              <a:t>Files</a:t>
            </a:r>
            <a:endParaRPr sz="800">
              <a:latin typeface="JetBrains Mono"/>
              <a:ea typeface="JetBrains Mono"/>
              <a:cs typeface="JetBrains Mono"/>
              <a:sym typeface="JetBrains Mono"/>
            </a:endParaRPr>
          </a:p>
        </p:txBody>
      </p:sp>
      <p:sp>
        <p:nvSpPr>
          <p:cNvPr id="1283" name="Google Shape;1283;p105"/>
          <p:cNvSpPr/>
          <p:nvPr/>
        </p:nvSpPr>
        <p:spPr>
          <a:xfrm>
            <a:off x="7360150" y="2715925"/>
            <a:ext cx="10317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r>
              <a:rPr lang="en" sz="800">
                <a:latin typeface="JetBrains Mono"/>
                <a:ea typeface="JetBrains Mono"/>
                <a:cs typeface="JetBrains Mono"/>
                <a:sym typeface="JetBrains Mono"/>
              </a:rPr>
              <a:t>DWH</a:t>
            </a:r>
            <a:endParaRPr sz="800">
              <a:latin typeface="JetBrains Mono"/>
              <a:ea typeface="JetBrains Mono"/>
              <a:cs typeface="JetBrains Mono"/>
              <a:sym typeface="JetBrains Mono"/>
            </a:endParaRPr>
          </a:p>
        </p:txBody>
      </p:sp>
      <p:sp>
        <p:nvSpPr>
          <p:cNvPr id="1284" name="Google Shape;1284;p105"/>
          <p:cNvSpPr/>
          <p:nvPr/>
        </p:nvSpPr>
        <p:spPr>
          <a:xfrm>
            <a:off x="6925725" y="2219325"/>
            <a:ext cx="1460700" cy="376500"/>
          </a:xfrm>
          <a:prstGeom prst="rect">
            <a:avLst/>
          </a:prstGeom>
          <a:solidFill>
            <a:schemeClr val="lt1"/>
          </a:solidFill>
          <a:ln w="9525" cap="flat" cmpd="sng">
            <a:solidFill>
              <a:srgbClr val="C1C1C1"/>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a:latin typeface="JetBrains Mono"/>
                <a:ea typeface="JetBrains Mono"/>
                <a:cs typeface="JetBrains Mono"/>
                <a:sym typeface="JetBrains Mono"/>
              </a:rPr>
              <a:t>Supported Platforms</a:t>
            </a:r>
            <a:endParaRPr sz="800">
              <a:latin typeface="JetBrains Mono"/>
              <a:ea typeface="JetBrains Mono"/>
              <a:cs typeface="JetBrains Mono"/>
              <a:sym typeface="JetBrains Mono"/>
            </a:endParaRPr>
          </a:p>
        </p:txBody>
      </p:sp>
      <p:sp>
        <p:nvSpPr>
          <p:cNvPr id="1285" name="Google Shape;1285;p105"/>
          <p:cNvSpPr/>
          <p:nvPr/>
        </p:nvSpPr>
        <p:spPr>
          <a:xfrm>
            <a:off x="2806762" y="1289750"/>
            <a:ext cx="3360900" cy="264300"/>
          </a:xfrm>
          <a:prstGeom prst="rect">
            <a:avLst/>
          </a:prstGeom>
          <a:solidFill>
            <a:schemeClr val="accent3"/>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800">
                <a:solidFill>
                  <a:schemeClr val="dk1"/>
                </a:solidFill>
                <a:latin typeface="JetBrains Mono"/>
                <a:ea typeface="JetBrains Mono"/>
                <a:cs typeface="JetBrains Mono"/>
                <a:sym typeface="JetBrains Mono"/>
              </a:rPr>
              <a:t>Refresh (Initial Load)</a:t>
            </a:r>
            <a:endParaRPr sz="800">
              <a:solidFill>
                <a:schemeClr val="dk1"/>
              </a:solidFill>
              <a:latin typeface="JetBrains Mono"/>
              <a:ea typeface="JetBrains Mono"/>
              <a:cs typeface="JetBrains Mono"/>
              <a:sym typeface="JetBrains Mono"/>
            </a:endParaRPr>
          </a:p>
        </p:txBody>
      </p:sp>
      <p:sp>
        <p:nvSpPr>
          <p:cNvPr id="1286" name="Google Shape;1286;p105"/>
          <p:cNvSpPr/>
          <p:nvPr/>
        </p:nvSpPr>
        <p:spPr>
          <a:xfrm>
            <a:off x="2806762" y="1612931"/>
            <a:ext cx="3360900" cy="264300"/>
          </a:xfrm>
          <a:prstGeom prst="rect">
            <a:avLst/>
          </a:prstGeom>
          <a:solidFill>
            <a:schemeClr val="accent3"/>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800">
                <a:solidFill>
                  <a:schemeClr val="dk1"/>
                </a:solidFill>
                <a:latin typeface="JetBrains Mono"/>
                <a:ea typeface="JetBrains Mono"/>
                <a:cs typeface="JetBrains Mono"/>
                <a:sym typeface="JetBrains Mono"/>
              </a:rPr>
              <a:t>Capture &amp; Integrate (Incremental Changes)</a:t>
            </a:r>
            <a:endParaRPr sz="800">
              <a:solidFill>
                <a:schemeClr val="dk1"/>
              </a:solidFill>
              <a:latin typeface="JetBrains Mono"/>
              <a:ea typeface="JetBrains Mono"/>
              <a:cs typeface="JetBrains Mono"/>
              <a:sym typeface="JetBrains Mono"/>
            </a:endParaRPr>
          </a:p>
        </p:txBody>
      </p:sp>
      <p:sp>
        <p:nvSpPr>
          <p:cNvPr id="1287" name="Google Shape;1287;p105"/>
          <p:cNvSpPr/>
          <p:nvPr/>
        </p:nvSpPr>
        <p:spPr>
          <a:xfrm>
            <a:off x="2806762" y="1936125"/>
            <a:ext cx="3360900" cy="264300"/>
          </a:xfrm>
          <a:prstGeom prst="rect">
            <a:avLst/>
          </a:prstGeom>
          <a:solidFill>
            <a:schemeClr val="accent3"/>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800">
                <a:solidFill>
                  <a:schemeClr val="dk1"/>
                </a:solidFill>
                <a:latin typeface="JetBrains Mono"/>
                <a:ea typeface="JetBrains Mono"/>
                <a:cs typeface="JetBrains Mono"/>
                <a:sym typeface="JetBrains Mono"/>
              </a:rPr>
              <a:t>Compare (Data Validation)</a:t>
            </a:r>
            <a:endParaRPr sz="800">
              <a:solidFill>
                <a:schemeClr val="dk1"/>
              </a:solidFill>
              <a:latin typeface="JetBrains Mono"/>
              <a:ea typeface="JetBrains Mono"/>
              <a:cs typeface="JetBrains Mono"/>
              <a:sym typeface="JetBrains Mono"/>
            </a:endParaRPr>
          </a:p>
        </p:txBody>
      </p:sp>
      <p:pic>
        <p:nvPicPr>
          <p:cNvPr id="1288" name="Google Shape;1288;p105"/>
          <p:cNvPicPr preferRelativeResize="0"/>
          <p:nvPr/>
        </p:nvPicPr>
        <p:blipFill>
          <a:blip r:embed="rId6">
            <a:alphaModFix/>
          </a:blip>
          <a:stretch>
            <a:fillRect/>
          </a:stretch>
        </p:blipFill>
        <p:spPr>
          <a:xfrm>
            <a:off x="825200" y="3451138"/>
            <a:ext cx="207888" cy="237300"/>
          </a:xfrm>
          <a:prstGeom prst="rect">
            <a:avLst/>
          </a:prstGeom>
          <a:noFill/>
          <a:ln>
            <a:noFill/>
          </a:ln>
        </p:spPr>
      </p:pic>
      <p:sp>
        <p:nvSpPr>
          <p:cNvPr id="1289" name="Google Shape;1289;p105"/>
          <p:cNvSpPr/>
          <p:nvPr/>
        </p:nvSpPr>
        <p:spPr>
          <a:xfrm>
            <a:off x="4208628" y="3064900"/>
            <a:ext cx="1031640" cy="376500"/>
          </a:xfrm>
          <a:prstGeom prst="rect">
            <a:avLst/>
          </a:prstGeom>
          <a:solidFill>
            <a:schemeClr val="lt1"/>
          </a:solidFill>
          <a:ln w="9525" cap="flat" cmpd="sng">
            <a:solidFill>
              <a:srgbClr val="C1C1C1"/>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a:latin typeface="JetBrains Mono"/>
                <a:ea typeface="JetBrains Mono"/>
                <a:cs typeface="JetBrains Mono"/>
                <a:sym typeface="JetBrains Mono"/>
              </a:rPr>
              <a:t>Repository</a:t>
            </a:r>
            <a:endParaRPr sz="800">
              <a:latin typeface="JetBrains Mono"/>
              <a:ea typeface="JetBrains Mono"/>
              <a:cs typeface="JetBrains Mono"/>
              <a:sym typeface="JetBrains Mono"/>
            </a:endParaRPr>
          </a:p>
        </p:txBody>
      </p:sp>
      <p:pic>
        <p:nvPicPr>
          <p:cNvPr id="1290" name="Google Shape;1290;p105"/>
          <p:cNvPicPr preferRelativeResize="0"/>
          <p:nvPr/>
        </p:nvPicPr>
        <p:blipFill>
          <a:blip r:embed="rId6">
            <a:alphaModFix/>
          </a:blip>
          <a:stretch>
            <a:fillRect/>
          </a:stretch>
        </p:blipFill>
        <p:spPr>
          <a:xfrm>
            <a:off x="3912703" y="3139975"/>
            <a:ext cx="207888" cy="237300"/>
          </a:xfrm>
          <a:prstGeom prst="rect">
            <a:avLst/>
          </a:prstGeom>
          <a:noFill/>
          <a:ln>
            <a:noFill/>
          </a:ln>
        </p:spPr>
      </p:pic>
      <p:grpSp>
        <p:nvGrpSpPr>
          <p:cNvPr id="1291" name="Google Shape;1291;p105"/>
          <p:cNvGrpSpPr/>
          <p:nvPr/>
        </p:nvGrpSpPr>
        <p:grpSpPr>
          <a:xfrm>
            <a:off x="6925725" y="2715925"/>
            <a:ext cx="434400" cy="376500"/>
            <a:chOff x="6965600" y="2639725"/>
            <a:chExt cx="434400" cy="376500"/>
          </a:xfrm>
        </p:grpSpPr>
        <p:sp>
          <p:nvSpPr>
            <p:cNvPr id="1292" name="Google Shape;1292;p105"/>
            <p:cNvSpPr/>
            <p:nvPr/>
          </p:nvSpPr>
          <p:spPr>
            <a:xfrm>
              <a:off x="6965600" y="2639725"/>
              <a:ext cx="4344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1293" name="Google Shape;1293;p105"/>
            <p:cNvPicPr preferRelativeResize="0"/>
            <p:nvPr/>
          </p:nvPicPr>
          <p:blipFill>
            <a:blip r:embed="rId6">
              <a:alphaModFix/>
            </a:blip>
            <a:stretch>
              <a:fillRect/>
            </a:stretch>
          </p:blipFill>
          <p:spPr>
            <a:xfrm>
              <a:off x="7079025" y="2709325"/>
              <a:ext cx="207888" cy="237300"/>
            </a:xfrm>
            <a:prstGeom prst="rect">
              <a:avLst/>
            </a:prstGeom>
            <a:noFill/>
            <a:ln>
              <a:noFill/>
            </a:ln>
          </p:spPr>
        </p:pic>
      </p:grpSp>
      <p:grpSp>
        <p:nvGrpSpPr>
          <p:cNvPr id="1294" name="Google Shape;1294;p105"/>
          <p:cNvGrpSpPr/>
          <p:nvPr/>
        </p:nvGrpSpPr>
        <p:grpSpPr>
          <a:xfrm>
            <a:off x="6925725" y="3220000"/>
            <a:ext cx="434400" cy="376500"/>
            <a:chOff x="6965600" y="2639725"/>
            <a:chExt cx="434400" cy="376500"/>
          </a:xfrm>
        </p:grpSpPr>
        <p:sp>
          <p:nvSpPr>
            <p:cNvPr id="1295" name="Google Shape;1295;p105"/>
            <p:cNvSpPr/>
            <p:nvPr/>
          </p:nvSpPr>
          <p:spPr>
            <a:xfrm>
              <a:off x="6965600" y="2639725"/>
              <a:ext cx="4344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1296" name="Google Shape;1296;p105"/>
            <p:cNvPicPr preferRelativeResize="0"/>
            <p:nvPr/>
          </p:nvPicPr>
          <p:blipFill>
            <a:blip r:embed="rId6">
              <a:alphaModFix/>
            </a:blip>
            <a:stretch>
              <a:fillRect/>
            </a:stretch>
          </p:blipFill>
          <p:spPr>
            <a:xfrm>
              <a:off x="7079025" y="2709325"/>
              <a:ext cx="207888" cy="237300"/>
            </a:xfrm>
            <a:prstGeom prst="rect">
              <a:avLst/>
            </a:prstGeom>
            <a:noFill/>
            <a:ln>
              <a:noFill/>
            </a:ln>
          </p:spPr>
        </p:pic>
      </p:grpSp>
      <p:grpSp>
        <p:nvGrpSpPr>
          <p:cNvPr id="1297" name="Google Shape;1297;p105"/>
          <p:cNvGrpSpPr/>
          <p:nvPr/>
        </p:nvGrpSpPr>
        <p:grpSpPr>
          <a:xfrm>
            <a:off x="6925725" y="3712850"/>
            <a:ext cx="434400" cy="376500"/>
            <a:chOff x="7536925" y="3647875"/>
            <a:chExt cx="434400" cy="376500"/>
          </a:xfrm>
        </p:grpSpPr>
        <p:sp>
          <p:nvSpPr>
            <p:cNvPr id="1298" name="Google Shape;1298;p105"/>
            <p:cNvSpPr/>
            <p:nvPr/>
          </p:nvSpPr>
          <p:spPr>
            <a:xfrm>
              <a:off x="7536925" y="3647875"/>
              <a:ext cx="434400"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1299" name="Google Shape;1299;p105"/>
            <p:cNvPicPr preferRelativeResize="0"/>
            <p:nvPr/>
          </p:nvPicPr>
          <p:blipFill>
            <a:blip r:embed="rId7">
              <a:alphaModFix/>
            </a:blip>
            <a:stretch>
              <a:fillRect/>
            </a:stretch>
          </p:blipFill>
          <p:spPr>
            <a:xfrm>
              <a:off x="7651600" y="3716788"/>
              <a:ext cx="207900" cy="237086"/>
            </a:xfrm>
            <a:prstGeom prst="rect">
              <a:avLst/>
            </a:prstGeom>
            <a:noFill/>
            <a:ln>
              <a:noFill/>
            </a:ln>
          </p:spPr>
        </p:pic>
      </p:grpSp>
      <p:cxnSp>
        <p:nvCxnSpPr>
          <p:cNvPr id="1300" name="Google Shape;1300;p105"/>
          <p:cNvCxnSpPr>
            <a:cxnSpLocks/>
            <a:stCxn id="1289" idx="3"/>
            <a:endCxn id="1284" idx="1"/>
          </p:cNvCxnSpPr>
          <p:nvPr/>
        </p:nvCxnSpPr>
        <p:spPr>
          <a:xfrm flipV="1">
            <a:off x="5240268" y="2407575"/>
            <a:ext cx="1685457" cy="845575"/>
          </a:xfrm>
          <a:prstGeom prst="bentConnector3">
            <a:avLst>
              <a:gd name="adj1" fmla="val 85972"/>
            </a:avLst>
          </a:prstGeom>
          <a:noFill/>
          <a:ln w="9525" cap="flat" cmpd="sng">
            <a:solidFill>
              <a:schemeClr val="accent4"/>
            </a:solidFill>
            <a:prstDash val="solid"/>
            <a:round/>
            <a:headEnd type="none" w="med" len="med"/>
            <a:tailEnd type="triangle" w="med" len="med"/>
          </a:ln>
        </p:spPr>
      </p:cxnSp>
      <p:cxnSp>
        <p:nvCxnSpPr>
          <p:cNvPr id="1301" name="Google Shape;1301;p105"/>
          <p:cNvCxnSpPr>
            <a:cxnSpLocks/>
            <a:stCxn id="1289" idx="3"/>
            <a:endCxn id="1292" idx="1"/>
          </p:cNvCxnSpPr>
          <p:nvPr/>
        </p:nvCxnSpPr>
        <p:spPr>
          <a:xfrm flipV="1">
            <a:off x="5240268" y="2904175"/>
            <a:ext cx="1685457" cy="348975"/>
          </a:xfrm>
          <a:prstGeom prst="bentConnector3">
            <a:avLst>
              <a:gd name="adj1" fmla="val 93638"/>
            </a:avLst>
          </a:prstGeom>
          <a:noFill/>
          <a:ln w="9525" cap="flat" cmpd="sng">
            <a:solidFill>
              <a:schemeClr val="accent4"/>
            </a:solidFill>
            <a:prstDash val="solid"/>
            <a:round/>
            <a:headEnd type="none" w="med" len="med"/>
            <a:tailEnd type="triangle" w="med" len="med"/>
          </a:ln>
        </p:spPr>
      </p:cxnSp>
      <p:cxnSp>
        <p:nvCxnSpPr>
          <p:cNvPr id="1302" name="Google Shape;1302;p105"/>
          <p:cNvCxnSpPr>
            <a:endCxn id="1295" idx="1"/>
          </p:cNvCxnSpPr>
          <p:nvPr/>
        </p:nvCxnSpPr>
        <p:spPr>
          <a:xfrm>
            <a:off x="5880225" y="3253150"/>
            <a:ext cx="1045500" cy="155100"/>
          </a:xfrm>
          <a:prstGeom prst="bentConnector3">
            <a:avLst>
              <a:gd name="adj1" fmla="val 88977"/>
            </a:avLst>
          </a:prstGeom>
          <a:noFill/>
          <a:ln w="9525" cap="flat" cmpd="sng">
            <a:solidFill>
              <a:schemeClr val="accent4"/>
            </a:solidFill>
            <a:prstDash val="solid"/>
            <a:round/>
            <a:headEnd type="none" w="med" len="med"/>
            <a:tailEnd type="triangle" w="med" len="med"/>
          </a:ln>
        </p:spPr>
      </p:cxnSp>
      <p:cxnSp>
        <p:nvCxnSpPr>
          <p:cNvPr id="1303" name="Google Shape;1303;p105"/>
          <p:cNvCxnSpPr>
            <a:cxnSpLocks/>
            <a:stCxn id="1289" idx="3"/>
            <a:endCxn id="1298" idx="1"/>
          </p:cNvCxnSpPr>
          <p:nvPr/>
        </p:nvCxnSpPr>
        <p:spPr>
          <a:xfrm>
            <a:off x="5240268" y="3253150"/>
            <a:ext cx="1685457" cy="647950"/>
          </a:xfrm>
          <a:prstGeom prst="bentConnector3">
            <a:avLst>
              <a:gd name="adj1" fmla="val 86561"/>
            </a:avLst>
          </a:prstGeom>
          <a:noFill/>
          <a:ln w="9525" cap="flat" cmpd="sng">
            <a:solidFill>
              <a:schemeClr val="accent4"/>
            </a:solidFill>
            <a:prstDash val="solid"/>
            <a:round/>
            <a:headEnd type="none" w="med" len="med"/>
            <a:tailEnd type="triangle" w="med" len="med"/>
          </a:ln>
        </p:spPr>
      </p:cxnSp>
      <p:cxnSp>
        <p:nvCxnSpPr>
          <p:cNvPr id="1304" name="Google Shape;1304;p105"/>
          <p:cNvCxnSpPr>
            <a:endCxn id="1280" idx="1"/>
          </p:cNvCxnSpPr>
          <p:nvPr/>
        </p:nvCxnSpPr>
        <p:spPr>
          <a:xfrm rot="10800000" flipH="1">
            <a:off x="3419075" y="3253143"/>
            <a:ext cx="405600" cy="6300"/>
          </a:xfrm>
          <a:prstGeom prst="straightConnector1">
            <a:avLst/>
          </a:prstGeom>
          <a:noFill/>
          <a:ln w="9525" cap="flat" cmpd="sng">
            <a:solidFill>
              <a:schemeClr val="accent4"/>
            </a:solidFill>
            <a:prstDash val="solid"/>
            <a:round/>
            <a:headEnd type="none" w="med" len="med"/>
            <a:tailEnd type="none" w="med" len="med"/>
          </a:ln>
        </p:spPr>
      </p:cxnSp>
      <p:cxnSp>
        <p:nvCxnSpPr>
          <p:cNvPr id="1305" name="Google Shape;1305;p105"/>
          <p:cNvCxnSpPr>
            <a:stCxn id="1279" idx="3"/>
            <a:endCxn id="1276" idx="1"/>
          </p:cNvCxnSpPr>
          <p:nvPr/>
        </p:nvCxnSpPr>
        <p:spPr>
          <a:xfrm>
            <a:off x="2177875" y="3075463"/>
            <a:ext cx="490739" cy="183965"/>
          </a:xfrm>
          <a:prstGeom prst="bentConnector3">
            <a:avLst>
              <a:gd name="adj1" fmla="val 50000"/>
            </a:avLst>
          </a:prstGeom>
          <a:noFill/>
          <a:ln w="9525" cap="flat" cmpd="sng">
            <a:solidFill>
              <a:schemeClr val="accent4"/>
            </a:solidFill>
            <a:prstDash val="solid"/>
            <a:round/>
            <a:headEnd type="triangle" w="med" len="med"/>
            <a:tailEnd type="none" w="med" len="med"/>
          </a:ln>
        </p:spPr>
      </p:cxnSp>
      <p:cxnSp>
        <p:nvCxnSpPr>
          <p:cNvPr id="1306" name="Google Shape;1306;p105"/>
          <p:cNvCxnSpPr>
            <a:cxnSpLocks/>
            <a:stCxn id="1278" idx="3"/>
            <a:endCxn id="1276" idx="1"/>
          </p:cNvCxnSpPr>
          <p:nvPr/>
        </p:nvCxnSpPr>
        <p:spPr>
          <a:xfrm flipV="1">
            <a:off x="2177875" y="3259428"/>
            <a:ext cx="490739" cy="312235"/>
          </a:xfrm>
          <a:prstGeom prst="bentConnector3">
            <a:avLst>
              <a:gd name="adj1" fmla="val 50000"/>
            </a:avLst>
          </a:prstGeom>
          <a:noFill/>
          <a:ln w="9525" cap="flat" cmpd="sng">
            <a:solidFill>
              <a:schemeClr val="accent4"/>
            </a:solidFill>
            <a:prstDash val="solid"/>
            <a:round/>
            <a:headEnd type="triangle" w="med" len="med"/>
            <a:tailEnd type="none" w="med" len="med"/>
          </a:ln>
        </p:spPr>
      </p:cxnSp>
      <p:grpSp>
        <p:nvGrpSpPr>
          <p:cNvPr id="10" name="Groupe 9">
            <a:extLst>
              <a:ext uri="{FF2B5EF4-FFF2-40B4-BE49-F238E27FC236}">
                <a16:creationId xmlns:a16="http://schemas.microsoft.com/office/drawing/2014/main" id="{4573B9AD-B9E9-4189-8EBE-DB3C0121EF2A}"/>
              </a:ext>
            </a:extLst>
          </p:cNvPr>
          <p:cNvGrpSpPr/>
          <p:nvPr/>
        </p:nvGrpSpPr>
        <p:grpSpPr>
          <a:xfrm>
            <a:off x="5601055" y="3040117"/>
            <a:ext cx="742656" cy="401283"/>
            <a:chOff x="5479296" y="3775264"/>
            <a:chExt cx="742656" cy="401283"/>
          </a:xfrm>
        </p:grpSpPr>
        <p:sp>
          <p:nvSpPr>
            <p:cNvPr id="51" name="Google Shape;1275;p105">
              <a:extLst>
                <a:ext uri="{FF2B5EF4-FFF2-40B4-BE49-F238E27FC236}">
                  <a16:creationId xmlns:a16="http://schemas.microsoft.com/office/drawing/2014/main" id="{A3763727-7C7D-4BE7-AA38-9076028F3611}"/>
                </a:ext>
              </a:extLst>
            </p:cNvPr>
            <p:cNvSpPr/>
            <p:nvPr/>
          </p:nvSpPr>
          <p:spPr>
            <a:xfrm>
              <a:off x="5479296" y="3800047"/>
              <a:ext cx="742656" cy="376500"/>
            </a:xfrm>
            <a:prstGeom prst="rect">
              <a:avLst/>
            </a:prstGeom>
            <a:solidFill>
              <a:srgbClr val="FFFFFF"/>
            </a:solidFill>
            <a:ln w="9525" cap="flat" cmpd="sng">
              <a:solidFill>
                <a:srgbClr val="C1C1C1"/>
              </a:solidFill>
              <a:prstDash val="solid"/>
              <a:round/>
              <a:headEnd type="none" w="sm" len="sm"/>
              <a:tailEnd type="none" w="sm" len="sm"/>
            </a:ln>
          </p:spPr>
          <p:txBody>
            <a:bodyPr spcFirstLastPara="1" wrap="square" lIns="34275" tIns="34275" rIns="102850" bIns="34275" anchor="ctr" anchorCtr="0">
              <a:noAutofit/>
            </a:bodyPr>
            <a:lstStyle/>
            <a:p>
              <a:pPr marL="0" lvl="0" indent="0" rtl="0">
                <a:spcBef>
                  <a:spcPts val="0"/>
                </a:spcBef>
                <a:spcAft>
                  <a:spcPts val="0"/>
                </a:spcAft>
                <a:buNone/>
              </a:pPr>
              <a:r>
                <a:rPr lang="en" sz="800" dirty="0">
                  <a:latin typeface="JetBrains Mono"/>
                  <a:ea typeface="JetBrains Mono"/>
                  <a:cs typeface="JetBrains Mono"/>
                  <a:sym typeface="JetBrains Mono"/>
                </a:rPr>
                <a:t> Agent</a:t>
              </a:r>
              <a:endParaRPr sz="800" dirty="0">
                <a:latin typeface="JetBrains Mono"/>
                <a:ea typeface="JetBrains Mono"/>
                <a:cs typeface="JetBrains Mono"/>
                <a:sym typeface="JetBrains Mono"/>
              </a:endParaRPr>
            </a:p>
          </p:txBody>
        </p:sp>
        <p:pic>
          <p:nvPicPr>
            <p:cNvPr id="52" name="Google Shape;1276;p105">
              <a:extLst>
                <a:ext uri="{FF2B5EF4-FFF2-40B4-BE49-F238E27FC236}">
                  <a16:creationId xmlns:a16="http://schemas.microsoft.com/office/drawing/2014/main" id="{37FA167C-5EFF-48CF-A13E-0AFD17D81CD7}"/>
                </a:ext>
              </a:extLst>
            </p:cNvPr>
            <p:cNvPicPr preferRelativeResize="0"/>
            <p:nvPr/>
          </p:nvPicPr>
          <p:blipFill rotWithShape="1">
            <a:blip r:embed="rId4">
              <a:alphaModFix/>
            </a:blip>
            <a:srcRect l="25320" t="23532" r="22983" b="24838"/>
            <a:stretch/>
          </p:blipFill>
          <p:spPr>
            <a:xfrm>
              <a:off x="5827157" y="3775264"/>
              <a:ext cx="383942" cy="38472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0"/>
          <p:cNvSpPr txBox="1"/>
          <p:nvPr/>
        </p:nvSpPr>
        <p:spPr>
          <a:xfrm>
            <a:off x="633445" y="1621971"/>
            <a:ext cx="2561441" cy="3080225"/>
          </a:xfrm>
          <a:prstGeom prst="rect">
            <a:avLst/>
          </a:prstGeom>
          <a:noFill/>
          <a:ln>
            <a:noFill/>
          </a:ln>
        </p:spPr>
        <p:txBody>
          <a:bodyPr spcFirstLastPara="1" wrap="square" lIns="68569" tIns="34275" rIns="68569" bIns="34275" anchor="t" anchorCtr="0">
            <a:noAutofit/>
          </a:bodyPr>
          <a:lstStyle/>
          <a:p>
            <a:pPr marL="171450" indent="-171450">
              <a:lnSpc>
                <a:spcPct val="110000"/>
              </a:lnSpc>
              <a:buClr>
                <a:schemeClr val="accent1"/>
              </a:buClr>
              <a:buSzPts val="1800"/>
              <a:buFont typeface="Arial"/>
              <a:buChar char="•"/>
            </a:pPr>
            <a:r>
              <a:rPr lang="en-US" sz="1200" dirty="0">
                <a:solidFill>
                  <a:schemeClr val="dk1"/>
                </a:solidFill>
                <a:latin typeface="DM Sans" panose="020B0604020202020204" charset="0"/>
                <a:ea typeface="Helvetica Neue"/>
                <a:cs typeface="Helvetica Neue"/>
                <a:sym typeface="Helvetica Neue"/>
              </a:rPr>
              <a:t>Monitoring temps-reel des </a:t>
            </a:r>
            <a:r>
              <a:rPr lang="en-US" sz="1200" dirty="0" err="1">
                <a:solidFill>
                  <a:schemeClr val="dk1"/>
                </a:solidFill>
                <a:latin typeface="DM Sans" panose="020B0604020202020204" charset="0"/>
                <a:ea typeface="Helvetica Neue"/>
                <a:cs typeface="Helvetica Neue"/>
                <a:sym typeface="Helvetica Neue"/>
              </a:rPr>
              <a:t>traitements</a:t>
            </a:r>
            <a:r>
              <a:rPr lang="en-US" sz="1200" dirty="0">
                <a:solidFill>
                  <a:schemeClr val="dk1"/>
                </a:solidFill>
                <a:latin typeface="DM Sans" panose="020B0604020202020204" charset="0"/>
                <a:ea typeface="Helvetica Neue"/>
                <a:cs typeface="Helvetica Neue"/>
                <a:sym typeface="Helvetica Neue"/>
              </a:rPr>
              <a:t> HVR</a:t>
            </a:r>
            <a:endParaRPr sz="1000" dirty="0">
              <a:latin typeface="DM Sans" panose="020B0604020202020204" charset="0"/>
            </a:endParaRPr>
          </a:p>
          <a:p>
            <a:pPr marL="171450" indent="-171450">
              <a:lnSpc>
                <a:spcPct val="110000"/>
              </a:lnSpc>
              <a:spcBef>
                <a:spcPts val="1350"/>
              </a:spcBef>
              <a:buClr>
                <a:schemeClr val="accent1"/>
              </a:buClr>
              <a:buSzPts val="1800"/>
              <a:buFont typeface="Arial"/>
              <a:buChar char="•"/>
            </a:pPr>
            <a:r>
              <a:rPr lang="en-US" sz="1200" dirty="0" err="1">
                <a:solidFill>
                  <a:schemeClr val="dk1"/>
                </a:solidFill>
                <a:latin typeface="DM Sans" panose="020B0604020202020204" charset="0"/>
                <a:ea typeface="Helvetica Neue"/>
                <a:cs typeface="Helvetica Neue"/>
                <a:sym typeface="Helvetica Neue"/>
              </a:rPr>
              <a:t>Alertes</a:t>
            </a:r>
            <a:r>
              <a:rPr lang="en-US" sz="1200" dirty="0">
                <a:solidFill>
                  <a:schemeClr val="dk1"/>
                </a:solidFill>
                <a:latin typeface="DM Sans" panose="020B0604020202020204" charset="0"/>
                <a:ea typeface="Helvetica Neue"/>
                <a:cs typeface="Helvetica Neue"/>
                <a:sym typeface="Helvetica Neue"/>
              </a:rPr>
              <a:t> et notifications </a:t>
            </a:r>
            <a:r>
              <a:rPr lang="en-US" sz="1200" dirty="0" err="1">
                <a:solidFill>
                  <a:schemeClr val="dk1"/>
                </a:solidFill>
                <a:latin typeface="DM Sans" panose="020B0604020202020204" charset="0"/>
                <a:ea typeface="Helvetica Neue"/>
                <a:cs typeface="Helvetica Neue"/>
                <a:sym typeface="Helvetica Neue"/>
              </a:rPr>
              <a:t>automatiques</a:t>
            </a:r>
            <a:endParaRPr sz="1000" dirty="0">
              <a:latin typeface="DM Sans" panose="020B0604020202020204" charset="0"/>
            </a:endParaRPr>
          </a:p>
          <a:p>
            <a:pPr marL="514350" lvl="1" indent="-171450">
              <a:lnSpc>
                <a:spcPct val="110000"/>
              </a:lnSpc>
              <a:spcBef>
                <a:spcPts val="975"/>
              </a:spcBef>
              <a:buClr>
                <a:schemeClr val="accent1"/>
              </a:buClr>
              <a:buSzPts val="1800"/>
              <a:buFont typeface="Arial"/>
              <a:buChar char="•"/>
            </a:pPr>
            <a:r>
              <a:rPr lang="en-US" sz="1200" dirty="0">
                <a:solidFill>
                  <a:schemeClr val="dk1"/>
                </a:solidFill>
                <a:latin typeface="DM Sans" panose="020B0604020202020204" charset="0"/>
                <a:ea typeface="Helvetica Neue"/>
                <a:cs typeface="Helvetica Neue"/>
                <a:sym typeface="Helvetica Neue"/>
              </a:rPr>
              <a:t>Email, SNMP, Slack</a:t>
            </a:r>
            <a:endParaRPr sz="1000" dirty="0">
              <a:latin typeface="DM Sans" panose="020B0604020202020204" charset="0"/>
            </a:endParaRPr>
          </a:p>
          <a:p>
            <a:pPr marL="171450" indent="-171450">
              <a:lnSpc>
                <a:spcPct val="110000"/>
              </a:lnSpc>
              <a:spcBef>
                <a:spcPts val="1050"/>
              </a:spcBef>
              <a:buClr>
                <a:schemeClr val="accent1"/>
              </a:buClr>
              <a:buSzPts val="1800"/>
              <a:buFont typeface="Arial"/>
              <a:buChar char="•"/>
            </a:pPr>
            <a:r>
              <a:rPr lang="en-US" sz="1200" dirty="0" err="1">
                <a:solidFill>
                  <a:schemeClr val="dk1"/>
                </a:solidFill>
                <a:latin typeface="DM Sans" panose="020B0604020202020204" charset="0"/>
                <a:ea typeface="Helvetica Neue"/>
                <a:cs typeface="Helvetica Neue"/>
                <a:sym typeface="Helvetica Neue"/>
              </a:rPr>
              <a:t>Intégration</a:t>
            </a:r>
            <a:r>
              <a:rPr lang="en-US" sz="1200" dirty="0">
                <a:solidFill>
                  <a:schemeClr val="dk1"/>
                </a:solidFill>
                <a:latin typeface="DM Sans" panose="020B0604020202020204" charset="0"/>
                <a:ea typeface="Helvetica Neue"/>
                <a:cs typeface="Helvetica Neue"/>
                <a:sym typeface="Helvetica Neue"/>
              </a:rPr>
              <a:t> dans les solutions de monitoring de </a:t>
            </a:r>
            <a:r>
              <a:rPr lang="en-US" sz="1200" dirty="0" err="1">
                <a:solidFill>
                  <a:schemeClr val="dk1"/>
                </a:solidFill>
                <a:latin typeface="DM Sans" panose="020B0604020202020204" charset="0"/>
                <a:ea typeface="Helvetica Neue"/>
                <a:cs typeface="Helvetica Neue"/>
                <a:sym typeface="Helvetica Neue"/>
              </a:rPr>
              <a:t>l’entreprise</a:t>
            </a:r>
            <a:endParaRPr sz="1000" dirty="0">
              <a:latin typeface="DM Sans" panose="020B0604020202020204" charset="0"/>
            </a:endParaRPr>
          </a:p>
          <a:p>
            <a:pPr marL="171450" indent="-171450">
              <a:lnSpc>
                <a:spcPct val="110000"/>
              </a:lnSpc>
              <a:spcBef>
                <a:spcPts val="1350"/>
              </a:spcBef>
              <a:buClr>
                <a:schemeClr val="accent1"/>
              </a:buClr>
              <a:buSzPts val="1800"/>
              <a:buFont typeface="Arial"/>
              <a:buChar char="•"/>
            </a:pPr>
            <a:r>
              <a:rPr lang="en-US" sz="1200" dirty="0">
                <a:solidFill>
                  <a:schemeClr val="dk1"/>
                </a:solidFill>
                <a:latin typeface="DM Sans" panose="020B0604020202020204" charset="0"/>
                <a:ea typeface="Helvetica Neue"/>
                <a:cs typeface="Helvetica Neue"/>
                <a:sym typeface="Helvetica Neue"/>
              </a:rPr>
              <a:t>Rapport sur les </a:t>
            </a:r>
            <a:r>
              <a:rPr lang="en-US" sz="1200" dirty="0" err="1">
                <a:solidFill>
                  <a:schemeClr val="dk1"/>
                </a:solidFill>
                <a:latin typeface="DM Sans" panose="020B0604020202020204" charset="0"/>
                <a:ea typeface="Helvetica Neue"/>
                <a:cs typeface="Helvetica Neue"/>
                <a:sym typeface="Helvetica Neue"/>
              </a:rPr>
              <a:t>statistiques</a:t>
            </a:r>
            <a:r>
              <a:rPr lang="en-US" sz="1200" dirty="0">
                <a:solidFill>
                  <a:schemeClr val="dk1"/>
                </a:solidFill>
                <a:latin typeface="DM Sans" panose="020B0604020202020204" charset="0"/>
                <a:ea typeface="Helvetica Neue"/>
                <a:cs typeface="Helvetica Neue"/>
                <a:sym typeface="Helvetica Neue"/>
              </a:rPr>
              <a:t> des </a:t>
            </a:r>
            <a:r>
              <a:rPr lang="en-US" sz="1200" dirty="0" err="1">
                <a:solidFill>
                  <a:schemeClr val="dk1"/>
                </a:solidFill>
                <a:latin typeface="DM Sans" panose="020B0604020202020204" charset="0"/>
                <a:ea typeface="Helvetica Neue"/>
                <a:cs typeface="Helvetica Neue"/>
                <a:sym typeface="Helvetica Neue"/>
              </a:rPr>
              <a:t>réplications</a:t>
            </a:r>
            <a:endParaRPr sz="1000" dirty="0">
              <a:latin typeface="DM Sans" panose="020B0604020202020204" charset="0"/>
            </a:endParaRPr>
          </a:p>
          <a:p>
            <a:pPr marL="171450" indent="-171450">
              <a:lnSpc>
                <a:spcPct val="110000"/>
              </a:lnSpc>
              <a:spcBef>
                <a:spcPts val="1350"/>
              </a:spcBef>
              <a:buClr>
                <a:schemeClr val="accent1"/>
              </a:buClr>
              <a:buSzPts val="1800"/>
              <a:buFont typeface="Arial"/>
              <a:buChar char="•"/>
            </a:pPr>
            <a:r>
              <a:rPr lang="en-US" sz="1200" dirty="0" err="1">
                <a:solidFill>
                  <a:schemeClr val="dk1"/>
                </a:solidFill>
                <a:latin typeface="DM Sans" panose="020B0604020202020204" charset="0"/>
                <a:ea typeface="Helvetica Neue"/>
                <a:cs typeface="Helvetica Neue"/>
                <a:sym typeface="Helvetica Neue"/>
              </a:rPr>
              <a:t>Intégration</a:t>
            </a:r>
            <a:r>
              <a:rPr lang="en-US" sz="1200" dirty="0">
                <a:solidFill>
                  <a:schemeClr val="dk1"/>
                </a:solidFill>
                <a:latin typeface="DM Sans" panose="020B0604020202020204" charset="0"/>
                <a:ea typeface="Helvetica Neue"/>
                <a:cs typeface="Helvetica Neue"/>
                <a:sym typeface="Helvetica Neue"/>
              </a:rPr>
              <a:t> avec Slack</a:t>
            </a:r>
            <a:endParaRPr sz="1000" dirty="0">
              <a:latin typeface="DM Sans" panose="020B0604020202020204" charset="0"/>
            </a:endParaRPr>
          </a:p>
        </p:txBody>
      </p:sp>
      <p:pic>
        <p:nvPicPr>
          <p:cNvPr id="527" name="Google Shape;527;p10"/>
          <p:cNvPicPr preferRelativeResize="0"/>
          <p:nvPr/>
        </p:nvPicPr>
        <p:blipFill rotWithShape="1">
          <a:blip r:embed="rId3">
            <a:alphaModFix/>
          </a:blip>
          <a:srcRect/>
          <a:stretch/>
        </p:blipFill>
        <p:spPr>
          <a:xfrm>
            <a:off x="3194885" y="1621972"/>
            <a:ext cx="5925882" cy="3080225"/>
          </a:xfrm>
          <a:prstGeom prst="rect">
            <a:avLst/>
          </a:prstGeom>
          <a:noFill/>
          <a:ln>
            <a:noFill/>
          </a:ln>
        </p:spPr>
      </p:pic>
      <p:sp>
        <p:nvSpPr>
          <p:cNvPr id="528" name="Google Shape;528;p10"/>
          <p:cNvSpPr txBox="1"/>
          <p:nvPr/>
        </p:nvSpPr>
        <p:spPr>
          <a:xfrm>
            <a:off x="772912" y="767876"/>
            <a:ext cx="7372351" cy="371615"/>
          </a:xfrm>
          <a:prstGeom prst="rect">
            <a:avLst/>
          </a:prstGeom>
          <a:noFill/>
          <a:ln>
            <a:noFill/>
          </a:ln>
        </p:spPr>
        <p:txBody>
          <a:bodyPr spcFirstLastPara="1" wrap="square" lIns="68569" tIns="34275" rIns="68569" bIns="34275" anchor="t" anchorCtr="0">
            <a:noAutofit/>
          </a:bodyPr>
          <a:lstStyle/>
          <a:p>
            <a:pPr>
              <a:lnSpc>
                <a:spcPct val="90000"/>
              </a:lnSpc>
              <a:buClr>
                <a:schemeClr val="dk1"/>
              </a:buClr>
              <a:buSzPts val="2772"/>
            </a:pPr>
            <a:r>
              <a:rPr lang="en-US" sz="2079" b="1">
                <a:solidFill>
                  <a:schemeClr val="dk1"/>
                </a:solidFill>
                <a:latin typeface="DM Sans" panose="020B0604020202020204" charset="0"/>
              </a:rPr>
              <a:t>Visibilité - Pilotage complet des mouvements</a:t>
            </a:r>
            <a:endParaRPr sz="1050">
              <a:latin typeface="DM Sans" panose="020B06040202020202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11"/>
          <p:cNvSpPr txBox="1">
            <a:spLocks noGrp="1"/>
          </p:cNvSpPr>
          <p:nvPr>
            <p:ph type="body" idx="1"/>
          </p:nvPr>
        </p:nvSpPr>
        <p:spPr>
          <a:xfrm>
            <a:off x="604268" y="1314597"/>
            <a:ext cx="7935465" cy="276225"/>
          </a:xfrm>
          <a:prstGeom prst="rect">
            <a:avLst/>
          </a:prstGeom>
          <a:noFill/>
          <a:ln>
            <a:noFill/>
          </a:ln>
        </p:spPr>
        <p:txBody>
          <a:bodyPr spcFirstLastPara="1" wrap="square" lIns="68569" tIns="34275" rIns="68569" bIns="34275" anchor="t" anchorCtr="0">
            <a:noAutofit/>
          </a:bodyPr>
          <a:lstStyle/>
          <a:p>
            <a:pPr marL="0" indent="0">
              <a:spcBef>
                <a:spcPts val="0"/>
              </a:spcBef>
            </a:pPr>
            <a:r>
              <a:rPr lang="en-US" cap="small">
                <a:latin typeface="DM Sans" panose="020B0604020202020204" charset="0"/>
              </a:rPr>
              <a:t>SUIVI VISUEL DE VOS FLUX DE DONNÉES</a:t>
            </a:r>
            <a:endParaRPr>
              <a:latin typeface="DM Sans" panose="020B0604020202020204" charset="0"/>
            </a:endParaRPr>
          </a:p>
          <a:p>
            <a:pPr marL="0" indent="0"/>
            <a:endParaRPr>
              <a:latin typeface="DM Sans" panose="020B0604020202020204" charset="0"/>
            </a:endParaRPr>
          </a:p>
        </p:txBody>
      </p:sp>
      <p:sp>
        <p:nvSpPr>
          <p:cNvPr id="534" name="Google Shape;534;p11"/>
          <p:cNvSpPr txBox="1">
            <a:spLocks noGrp="1"/>
          </p:cNvSpPr>
          <p:nvPr>
            <p:ph type="body" idx="2"/>
          </p:nvPr>
        </p:nvSpPr>
        <p:spPr>
          <a:xfrm>
            <a:off x="604268" y="1719416"/>
            <a:ext cx="4126086" cy="2774764"/>
          </a:xfrm>
          <a:prstGeom prst="rect">
            <a:avLst/>
          </a:prstGeom>
          <a:noFill/>
          <a:ln>
            <a:noFill/>
          </a:ln>
        </p:spPr>
        <p:txBody>
          <a:bodyPr spcFirstLastPara="1" wrap="square" lIns="68569" tIns="34275" rIns="68569" bIns="34275" anchor="t" anchorCtr="0">
            <a:noAutofit/>
          </a:bodyPr>
          <a:lstStyle/>
          <a:p>
            <a:pPr marL="171450" indent="-171450">
              <a:lnSpc>
                <a:spcPct val="100000"/>
              </a:lnSpc>
              <a:spcBef>
                <a:spcPts val="0"/>
              </a:spcBef>
              <a:buSzPts val="1800"/>
            </a:pPr>
            <a:r>
              <a:rPr lang="en-US" sz="1200" dirty="0">
                <a:latin typeface="DM Sans" panose="020B0604020202020204" charset="0"/>
              </a:rPr>
              <a:t>Information </a:t>
            </a:r>
            <a:r>
              <a:rPr lang="en-US" sz="1200" dirty="0" err="1">
                <a:latin typeface="DM Sans" panose="020B0604020202020204" charset="0"/>
              </a:rPr>
              <a:t>présentée</a:t>
            </a:r>
            <a:r>
              <a:rPr lang="en-US" sz="1200" dirty="0">
                <a:latin typeface="DM Sans" panose="020B0604020202020204" charset="0"/>
              </a:rPr>
              <a:t> :</a:t>
            </a:r>
            <a:endParaRPr sz="1400" dirty="0">
              <a:latin typeface="DM Sans" panose="020B0604020202020204" charset="0"/>
            </a:endParaRPr>
          </a:p>
          <a:p>
            <a:pPr marL="557213" lvl="1" indent="-214313">
              <a:lnSpc>
                <a:spcPct val="100000"/>
              </a:lnSpc>
            </a:pPr>
            <a:r>
              <a:rPr lang="en-US" sz="1200" dirty="0">
                <a:latin typeface="DM Sans" panose="020B0604020202020204" charset="0"/>
              </a:rPr>
              <a:t>Sens du flux de </a:t>
            </a:r>
            <a:r>
              <a:rPr lang="en-US" sz="1200" dirty="0" err="1">
                <a:latin typeface="DM Sans" panose="020B0604020202020204" charset="0"/>
              </a:rPr>
              <a:t>données</a:t>
            </a:r>
            <a:endParaRPr sz="1200" dirty="0">
              <a:latin typeface="DM Sans" panose="020B0604020202020204" charset="0"/>
            </a:endParaRPr>
          </a:p>
          <a:p>
            <a:pPr marL="557213" lvl="1" indent="-214313">
              <a:lnSpc>
                <a:spcPct val="100000"/>
              </a:lnSpc>
            </a:pPr>
            <a:r>
              <a:rPr lang="en-US" sz="1200" dirty="0" err="1">
                <a:latin typeface="DM Sans" panose="020B0604020202020204" charset="0"/>
              </a:rPr>
              <a:t>Nombre</a:t>
            </a:r>
            <a:r>
              <a:rPr lang="en-US" sz="1200" dirty="0">
                <a:latin typeface="DM Sans" panose="020B0604020202020204" charset="0"/>
              </a:rPr>
              <a:t> de tables </a:t>
            </a:r>
            <a:r>
              <a:rPr lang="en-US" sz="1200" dirty="0" err="1">
                <a:latin typeface="DM Sans" panose="020B0604020202020204" charset="0"/>
              </a:rPr>
              <a:t>répliquées</a:t>
            </a:r>
            <a:r>
              <a:rPr lang="en-US" sz="1200" dirty="0">
                <a:latin typeface="DM Sans" panose="020B0604020202020204" charset="0"/>
              </a:rPr>
              <a:t> par </a:t>
            </a:r>
            <a:r>
              <a:rPr lang="en-US" sz="1200" dirty="0" err="1">
                <a:latin typeface="DM Sans" panose="020B0604020202020204" charset="0"/>
              </a:rPr>
              <a:t>nœud</a:t>
            </a:r>
            <a:endParaRPr sz="1200" dirty="0">
              <a:latin typeface="DM Sans" panose="020B0604020202020204" charset="0"/>
            </a:endParaRPr>
          </a:p>
          <a:p>
            <a:pPr marL="557213" lvl="1" indent="-214313">
              <a:lnSpc>
                <a:spcPct val="100000"/>
              </a:lnSpc>
            </a:pPr>
            <a:r>
              <a:rPr lang="en-US" sz="1200" dirty="0" err="1">
                <a:latin typeface="DM Sans" panose="020B0604020202020204" charset="0"/>
              </a:rPr>
              <a:t>Latence</a:t>
            </a:r>
            <a:endParaRPr sz="1200" dirty="0">
              <a:latin typeface="DM Sans" panose="020B0604020202020204" charset="0"/>
            </a:endParaRPr>
          </a:p>
          <a:p>
            <a:pPr marL="557213" lvl="1" indent="-214313">
              <a:lnSpc>
                <a:spcPct val="100000"/>
              </a:lnSpc>
            </a:pPr>
            <a:r>
              <a:rPr lang="en-US" sz="1200" dirty="0" err="1">
                <a:latin typeface="DM Sans" panose="020B0604020202020204" charset="0"/>
              </a:rPr>
              <a:t>Contrôle</a:t>
            </a:r>
            <a:r>
              <a:rPr lang="en-US" sz="1200" dirty="0">
                <a:latin typeface="DM Sans" panose="020B0604020202020204" charset="0"/>
              </a:rPr>
              <a:t> du </a:t>
            </a:r>
            <a:r>
              <a:rPr lang="en-US" sz="1200" dirty="0" err="1">
                <a:latin typeface="DM Sans" panose="020B0604020202020204" charset="0"/>
              </a:rPr>
              <a:t>dépassement</a:t>
            </a:r>
            <a:r>
              <a:rPr lang="en-US" sz="1200" dirty="0">
                <a:latin typeface="DM Sans" panose="020B0604020202020204" charset="0"/>
              </a:rPr>
              <a:t> des </a:t>
            </a:r>
            <a:r>
              <a:rPr lang="en-US" sz="1200" dirty="0" err="1">
                <a:latin typeface="DM Sans" panose="020B0604020202020204" charset="0"/>
              </a:rPr>
              <a:t>seuils</a:t>
            </a:r>
            <a:r>
              <a:rPr lang="en-US" sz="1200" dirty="0">
                <a:latin typeface="DM Sans" panose="020B0604020202020204" charset="0"/>
              </a:rPr>
              <a:t> de </a:t>
            </a:r>
            <a:r>
              <a:rPr lang="en-US" sz="1200" dirty="0" err="1">
                <a:latin typeface="DM Sans" panose="020B0604020202020204" charset="0"/>
              </a:rPr>
              <a:t>latence</a:t>
            </a:r>
            <a:endParaRPr sz="1200" dirty="0">
              <a:latin typeface="DM Sans" panose="020B0604020202020204" charset="0"/>
            </a:endParaRPr>
          </a:p>
          <a:p>
            <a:pPr marL="171450" indent="-171450">
              <a:lnSpc>
                <a:spcPct val="100000"/>
              </a:lnSpc>
              <a:buSzPts val="1800"/>
            </a:pPr>
            <a:r>
              <a:rPr lang="en-US" sz="1200" dirty="0" err="1">
                <a:latin typeface="DM Sans" panose="020B0604020202020204" charset="0"/>
              </a:rPr>
              <a:t>Avantages</a:t>
            </a:r>
            <a:r>
              <a:rPr lang="en-US" sz="1200" dirty="0">
                <a:latin typeface="DM Sans" panose="020B0604020202020204" charset="0"/>
              </a:rPr>
              <a:t> :</a:t>
            </a:r>
            <a:endParaRPr sz="1400" dirty="0">
              <a:latin typeface="DM Sans" panose="020B0604020202020204" charset="0"/>
            </a:endParaRPr>
          </a:p>
          <a:p>
            <a:pPr marL="557213" lvl="1" indent="-214313">
              <a:lnSpc>
                <a:spcPct val="100000"/>
              </a:lnSpc>
            </a:pPr>
            <a:r>
              <a:rPr lang="en-US" sz="1200" dirty="0" err="1">
                <a:latin typeface="DM Sans" panose="020B0604020202020204" charset="0"/>
              </a:rPr>
              <a:t>Gérer</a:t>
            </a:r>
            <a:r>
              <a:rPr lang="en-US" sz="1200" dirty="0">
                <a:latin typeface="DM Sans" panose="020B0604020202020204" charset="0"/>
              </a:rPr>
              <a:t> les flux de </a:t>
            </a:r>
            <a:r>
              <a:rPr lang="en-US" sz="1200" dirty="0" err="1">
                <a:latin typeface="DM Sans" panose="020B0604020202020204" charset="0"/>
              </a:rPr>
              <a:t>données</a:t>
            </a:r>
            <a:r>
              <a:rPr lang="en-US" sz="1200" dirty="0">
                <a:latin typeface="DM Sans" panose="020B0604020202020204" charset="0"/>
              </a:rPr>
              <a:t> complexes</a:t>
            </a:r>
            <a:endParaRPr sz="1200" dirty="0">
              <a:latin typeface="DM Sans" panose="020B0604020202020204" charset="0"/>
            </a:endParaRPr>
          </a:p>
          <a:p>
            <a:pPr marL="557213" lvl="1" indent="-214313">
              <a:lnSpc>
                <a:spcPct val="100000"/>
              </a:lnSpc>
            </a:pPr>
            <a:r>
              <a:rPr lang="en-US" sz="1200" dirty="0">
                <a:latin typeface="DM Sans" panose="020B0604020202020204" charset="0"/>
              </a:rPr>
              <a:t>Identifier les </a:t>
            </a:r>
            <a:r>
              <a:rPr lang="en-US" sz="1200" dirty="0" err="1">
                <a:latin typeface="DM Sans" panose="020B0604020202020204" charset="0"/>
              </a:rPr>
              <a:t>goulots</a:t>
            </a:r>
            <a:r>
              <a:rPr lang="en-US" sz="1200" dirty="0">
                <a:latin typeface="DM Sans" panose="020B0604020202020204" charset="0"/>
              </a:rPr>
              <a:t> </a:t>
            </a:r>
            <a:r>
              <a:rPr lang="en-US" sz="1200" dirty="0" err="1">
                <a:latin typeface="DM Sans" panose="020B0604020202020204" charset="0"/>
              </a:rPr>
              <a:t>d'étranglement</a:t>
            </a:r>
            <a:endParaRPr sz="1200" dirty="0">
              <a:latin typeface="DM Sans" panose="020B0604020202020204" charset="0"/>
            </a:endParaRPr>
          </a:p>
          <a:p>
            <a:pPr marL="557213" lvl="1" indent="-214313">
              <a:lnSpc>
                <a:spcPct val="100000"/>
              </a:lnSpc>
            </a:pPr>
            <a:r>
              <a:rPr lang="en-US" sz="1200" dirty="0" err="1">
                <a:latin typeface="DM Sans" panose="020B0604020202020204" charset="0"/>
              </a:rPr>
              <a:t>Optimiser</a:t>
            </a:r>
            <a:r>
              <a:rPr lang="en-US" sz="1200" dirty="0">
                <a:latin typeface="DM Sans" panose="020B0604020202020204" charset="0"/>
              </a:rPr>
              <a:t> la livraison des </a:t>
            </a:r>
            <a:r>
              <a:rPr lang="en-US" sz="1200" dirty="0" err="1">
                <a:latin typeface="DM Sans" panose="020B0604020202020204" charset="0"/>
              </a:rPr>
              <a:t>données</a:t>
            </a:r>
            <a:endParaRPr sz="1200" dirty="0">
              <a:latin typeface="DM Sans" panose="020B0604020202020204" charset="0"/>
            </a:endParaRPr>
          </a:p>
          <a:p>
            <a:pPr marL="557213" lvl="1" indent="-214313">
              <a:lnSpc>
                <a:spcPct val="100000"/>
              </a:lnSpc>
            </a:pPr>
            <a:r>
              <a:rPr lang="en-US" sz="1200" dirty="0" err="1">
                <a:latin typeface="DM Sans" panose="020B0604020202020204" charset="0"/>
              </a:rPr>
              <a:t>S'assurer</a:t>
            </a:r>
            <a:r>
              <a:rPr lang="en-US" sz="1200" dirty="0">
                <a:latin typeface="DM Sans" panose="020B0604020202020204" charset="0"/>
              </a:rPr>
              <a:t> que les SLA </a:t>
            </a:r>
            <a:r>
              <a:rPr lang="en-US" sz="1200" dirty="0" err="1">
                <a:latin typeface="DM Sans" panose="020B0604020202020204" charset="0"/>
              </a:rPr>
              <a:t>sont</a:t>
            </a:r>
            <a:r>
              <a:rPr lang="en-US" sz="1200" dirty="0">
                <a:latin typeface="DM Sans" panose="020B0604020202020204" charset="0"/>
              </a:rPr>
              <a:t> </a:t>
            </a:r>
            <a:r>
              <a:rPr lang="en-US" sz="1200" dirty="0" err="1">
                <a:latin typeface="DM Sans" panose="020B0604020202020204" charset="0"/>
              </a:rPr>
              <a:t>respectés</a:t>
            </a:r>
            <a:endParaRPr sz="1200" dirty="0">
              <a:latin typeface="DM Sans" panose="020B0604020202020204" charset="0"/>
            </a:endParaRPr>
          </a:p>
        </p:txBody>
      </p:sp>
      <p:pic>
        <p:nvPicPr>
          <p:cNvPr id="535" name="Google Shape;535;p11"/>
          <p:cNvPicPr preferRelativeResize="0">
            <a:picLocks noGrp="1"/>
          </p:cNvPicPr>
          <p:nvPr>
            <p:ph type="body" idx="3"/>
          </p:nvPr>
        </p:nvPicPr>
        <p:blipFill rotWithShape="1">
          <a:blip r:embed="rId3">
            <a:alphaModFix/>
          </a:blip>
          <a:srcRect/>
          <a:stretch/>
        </p:blipFill>
        <p:spPr>
          <a:xfrm>
            <a:off x="4730354" y="1784308"/>
            <a:ext cx="3808809" cy="2645258"/>
          </a:xfrm>
          <a:prstGeom prst="rect">
            <a:avLst/>
          </a:prstGeom>
          <a:noFill/>
          <a:ln>
            <a:noFill/>
          </a:ln>
        </p:spPr>
      </p:pic>
      <p:sp>
        <p:nvSpPr>
          <p:cNvPr id="536" name="Google Shape;536;p11"/>
          <p:cNvSpPr txBox="1"/>
          <p:nvPr/>
        </p:nvSpPr>
        <p:spPr>
          <a:xfrm>
            <a:off x="4203865" y="1211283"/>
            <a:ext cx="138548" cy="276969"/>
          </a:xfrm>
          <a:prstGeom prst="rect">
            <a:avLst/>
          </a:prstGeom>
          <a:noFill/>
          <a:ln>
            <a:noFill/>
          </a:ln>
        </p:spPr>
        <p:txBody>
          <a:bodyPr spcFirstLastPara="1" wrap="square" lIns="68569" tIns="34275" rIns="68569" bIns="34275" anchor="t" anchorCtr="0">
            <a:spAutoFit/>
          </a:bodyPr>
          <a:lstStyle/>
          <a:p>
            <a:endParaRPr sz="1350">
              <a:solidFill>
                <a:schemeClr val="dk1"/>
              </a:solidFill>
              <a:latin typeface="DM Sans" panose="020B0604020202020204" charset="0"/>
            </a:endParaRPr>
          </a:p>
        </p:txBody>
      </p:sp>
      <p:sp>
        <p:nvSpPr>
          <p:cNvPr id="537" name="Google Shape;537;p11"/>
          <p:cNvSpPr txBox="1"/>
          <p:nvPr/>
        </p:nvSpPr>
        <p:spPr>
          <a:xfrm>
            <a:off x="6972300" y="4695713"/>
            <a:ext cx="2071109" cy="276969"/>
          </a:xfrm>
          <a:prstGeom prst="rect">
            <a:avLst/>
          </a:prstGeom>
          <a:noFill/>
          <a:ln>
            <a:noFill/>
          </a:ln>
        </p:spPr>
        <p:txBody>
          <a:bodyPr spcFirstLastPara="1" wrap="square" lIns="68569" tIns="34275" rIns="68569" bIns="34275" anchor="t" anchorCtr="0">
            <a:spAutoFit/>
          </a:bodyPr>
          <a:lstStyle/>
          <a:p>
            <a:pPr algn="ctr"/>
            <a:r>
              <a:rPr lang="en-US" sz="1350" dirty="0">
                <a:solidFill>
                  <a:schemeClr val="dk1"/>
                </a:solidFill>
                <a:latin typeface="DM Sans" panose="020B0604020202020204" charset="0"/>
              </a:rPr>
              <a:t>unique capability </a:t>
            </a:r>
            <a:endParaRPr sz="1050" dirty="0">
              <a:latin typeface="DM Sans" panose="020B0604020202020204" charset="0"/>
            </a:endParaRPr>
          </a:p>
        </p:txBody>
      </p:sp>
      <p:sp>
        <p:nvSpPr>
          <p:cNvPr id="538" name="Google Shape;538;p11"/>
          <p:cNvSpPr txBox="1">
            <a:spLocks noGrp="1"/>
          </p:cNvSpPr>
          <p:nvPr>
            <p:ph type="title"/>
          </p:nvPr>
        </p:nvSpPr>
        <p:spPr>
          <a:xfrm>
            <a:off x="885825" y="782145"/>
            <a:ext cx="7372350" cy="371615"/>
          </a:xfrm>
          <a:prstGeom prst="rect">
            <a:avLst/>
          </a:prstGeom>
          <a:noFill/>
          <a:ln>
            <a:noFill/>
          </a:ln>
        </p:spPr>
        <p:txBody>
          <a:bodyPr spcFirstLastPara="1" wrap="square" lIns="68569" tIns="34275" rIns="68569" bIns="34275" anchor="t" anchorCtr="0">
            <a:noAutofit/>
          </a:bodyPr>
          <a:lstStyle/>
          <a:p>
            <a:pPr>
              <a:buSzPts val="2760"/>
            </a:pPr>
            <a:r>
              <a:rPr lang="en-US" sz="2070">
                <a:latin typeface="DM Sans" panose="020B0604020202020204" charset="0"/>
              </a:rPr>
              <a:t>Topologies</a:t>
            </a:r>
            <a:endParaRPr>
              <a:latin typeface="DM Sans"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15"/>
          <p:cNvSpPr txBox="1">
            <a:spLocks noGrp="1"/>
          </p:cNvSpPr>
          <p:nvPr>
            <p:ph type="title"/>
          </p:nvPr>
        </p:nvSpPr>
        <p:spPr>
          <a:xfrm>
            <a:off x="1070400" y="1876725"/>
            <a:ext cx="7003200" cy="23667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fr-FR" sz="2300" b="0" dirty="0" err="1">
                <a:latin typeface="DM Sans Medium"/>
                <a:ea typeface="DM Sans Medium"/>
                <a:cs typeface="DM Sans Medium"/>
                <a:sym typeface="DM Sans Medium"/>
              </a:rPr>
              <a:t>Fivetran</a:t>
            </a:r>
            <a:r>
              <a:rPr lang="fr-FR" sz="2300" b="0" dirty="0">
                <a:latin typeface="DM Sans Medium"/>
                <a:ea typeface="DM Sans Medium"/>
                <a:cs typeface="DM Sans Medium"/>
                <a:sym typeface="DM Sans Medium"/>
              </a:rPr>
              <a:t> est le leader en matière de transfert de données automatisé, évolutif et sécurisé.</a:t>
            </a:r>
            <a:br>
              <a:rPr lang="fr-FR" sz="2300" b="0" dirty="0">
                <a:latin typeface="DM Sans Medium"/>
                <a:ea typeface="DM Sans Medium"/>
                <a:cs typeface="DM Sans Medium"/>
                <a:sym typeface="DM Sans Medium"/>
              </a:rPr>
            </a:br>
            <a:br>
              <a:rPr lang="fr-FR" sz="2300" b="0" dirty="0">
                <a:latin typeface="DM Sans Medium"/>
                <a:ea typeface="DM Sans Medium"/>
                <a:cs typeface="DM Sans Medium"/>
                <a:sym typeface="DM Sans Medium"/>
              </a:rPr>
            </a:br>
            <a:r>
              <a:rPr lang="fr-FR" sz="2300" b="0" dirty="0">
                <a:latin typeface="DM Sans Medium"/>
                <a:ea typeface="DM Sans Medium"/>
                <a:cs typeface="DM Sans Medium"/>
                <a:sym typeface="DM Sans Medium"/>
              </a:rPr>
              <a:t>Nous centralisons de manière fiable et continue toutes les données des outils sur lesquels vos équipes s'appuient pour prendre des décisions et gérer votre entreprise.</a:t>
            </a:r>
            <a:endParaRPr sz="2300" b="0" dirty="0">
              <a:latin typeface="DM Sans Medium"/>
              <a:ea typeface="DM Sans Medium"/>
              <a:cs typeface="DM Sans Medium"/>
              <a:sym typeface="DM Sans Medium"/>
            </a:endParaRPr>
          </a:p>
        </p:txBody>
      </p:sp>
      <p:sp>
        <p:nvSpPr>
          <p:cNvPr id="1521" name="Google Shape;1521;p115"/>
          <p:cNvSpPr txBox="1">
            <a:spLocks noGrp="1"/>
          </p:cNvSpPr>
          <p:nvPr>
            <p:ph type="subTitle" idx="1"/>
          </p:nvPr>
        </p:nvSpPr>
        <p:spPr>
          <a:xfrm>
            <a:off x="3110402" y="953653"/>
            <a:ext cx="2742600" cy="55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Qui sommes-nous ?</a:t>
            </a:r>
            <a:endParaRPr dirty="0"/>
          </a:p>
        </p:txBody>
      </p:sp>
    </p:spTree>
    <p:extLst>
      <p:ext uri="{BB962C8B-B14F-4D97-AF65-F5344CB8AC3E}">
        <p14:creationId xmlns:p14="http://schemas.microsoft.com/office/powerpoint/2010/main" val="369924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101"/>
          <p:cNvSpPr txBox="1">
            <a:spLocks noGrp="1"/>
          </p:cNvSpPr>
          <p:nvPr>
            <p:ph type="body" idx="3"/>
          </p:nvPr>
        </p:nvSpPr>
        <p:spPr>
          <a:xfrm>
            <a:off x="305633" y="1855482"/>
            <a:ext cx="6082200" cy="1227300"/>
          </a:xfrm>
          <a:prstGeom prst="rect">
            <a:avLst/>
          </a:prstGeom>
        </p:spPr>
        <p:txBody>
          <a:bodyPr spcFirstLastPara="1" wrap="square" lIns="34275" tIns="34275" rIns="34275" bIns="34275" anchor="t" anchorCtr="0">
            <a:noAutofit/>
          </a:bodyPr>
          <a:lstStyle/>
          <a:p>
            <a:pPr marL="0" indent="0">
              <a:buSzPts val="4500"/>
              <a:buNone/>
            </a:pPr>
            <a:r>
              <a:rPr lang="fr-FR" sz="4000" b="1" dirty="0" err="1"/>
              <a:t>Next</a:t>
            </a:r>
            <a:r>
              <a:rPr lang="fr-FR" sz="4000" b="1" dirty="0"/>
              <a:t> </a:t>
            </a:r>
            <a:r>
              <a:rPr lang="fr-FR" sz="4000" b="1" dirty="0" err="1"/>
              <a:t>steps</a:t>
            </a:r>
            <a:r>
              <a:rPr lang="fr-FR" sz="4000" b="1" dirty="0"/>
              <a:t>.</a:t>
            </a:r>
            <a:endParaRPr dirty="0"/>
          </a:p>
        </p:txBody>
      </p:sp>
    </p:spTree>
    <p:extLst>
      <p:ext uri="{BB962C8B-B14F-4D97-AF65-F5344CB8AC3E}">
        <p14:creationId xmlns:p14="http://schemas.microsoft.com/office/powerpoint/2010/main" val="3403056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101"/>
          <p:cNvSpPr txBox="1">
            <a:spLocks noGrp="1"/>
          </p:cNvSpPr>
          <p:nvPr>
            <p:ph type="body" idx="3"/>
          </p:nvPr>
        </p:nvSpPr>
        <p:spPr>
          <a:xfrm>
            <a:off x="305633" y="1855482"/>
            <a:ext cx="6082200" cy="1227300"/>
          </a:xfrm>
          <a:prstGeom prst="rect">
            <a:avLst/>
          </a:prstGeom>
        </p:spPr>
        <p:txBody>
          <a:bodyPr spcFirstLastPara="1" wrap="square" lIns="34275" tIns="34275" rIns="34275" bIns="34275" anchor="t" anchorCtr="0">
            <a:noAutofit/>
          </a:bodyPr>
          <a:lstStyle/>
          <a:p>
            <a:pPr marL="0" indent="0">
              <a:buSzPts val="4500"/>
              <a:buNone/>
            </a:pPr>
            <a:r>
              <a:rPr lang="fr-FR" sz="4000" b="1" dirty="0" err="1"/>
              <a:t>Thanks</a:t>
            </a:r>
            <a:r>
              <a:rPr lang="fr-FR" sz="4000" b="1" dirty="0"/>
              <a:t>.</a:t>
            </a:r>
            <a:endParaRPr dirty="0"/>
          </a:p>
        </p:txBody>
      </p:sp>
    </p:spTree>
    <p:extLst>
      <p:ext uri="{BB962C8B-B14F-4D97-AF65-F5344CB8AC3E}">
        <p14:creationId xmlns:p14="http://schemas.microsoft.com/office/powerpoint/2010/main" val="3984381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Google Shape;1712;p130"/>
          <p:cNvSpPr txBox="1">
            <a:spLocks noGrp="1"/>
          </p:cNvSpPr>
          <p:nvPr>
            <p:ph type="sldNum" idx="12"/>
          </p:nvPr>
        </p:nvSpPr>
        <p:spPr>
          <a:xfrm>
            <a:off x="22178175" y="12574950"/>
            <a:ext cx="608700" cy="754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713" name="Google Shape;1713;p130"/>
          <p:cNvSpPr txBox="1"/>
          <p:nvPr/>
        </p:nvSpPr>
        <p:spPr>
          <a:xfrm>
            <a:off x="2737772" y="2003514"/>
            <a:ext cx="3539354" cy="1308020"/>
          </a:xfrm>
          <a:prstGeom prst="rect">
            <a:avLst/>
          </a:prstGeom>
          <a:noFill/>
          <a:ln>
            <a:noFill/>
          </a:ln>
        </p:spPr>
        <p:txBody>
          <a:bodyPr spcFirstLastPara="1" wrap="square" lIns="34275" tIns="34275" rIns="34275" bIns="34275" anchor="t" anchorCtr="0">
            <a:spAutoFit/>
          </a:bodyPr>
          <a:lstStyle/>
          <a:p>
            <a:pPr marL="0" lvl="0" indent="0" algn="ctr" rtl="0">
              <a:lnSpc>
                <a:spcPct val="115000"/>
              </a:lnSpc>
              <a:spcBef>
                <a:spcPts val="0"/>
              </a:spcBef>
              <a:spcAft>
                <a:spcPts val="0"/>
              </a:spcAft>
              <a:buNone/>
            </a:pPr>
            <a:r>
              <a:rPr lang="en" sz="3500" b="1" dirty="0">
                <a:solidFill>
                  <a:schemeClr val="lt1"/>
                </a:solidFill>
                <a:latin typeface="JetBrains Mono"/>
                <a:ea typeface="JetBrains Mono"/>
                <a:cs typeface="JetBrains Mono"/>
                <a:sym typeface="JetBrains Mono"/>
              </a:rPr>
              <a:t>+3500 </a:t>
            </a:r>
          </a:p>
          <a:p>
            <a:pPr marL="0" lvl="0" indent="0" algn="ctr" rtl="0">
              <a:lnSpc>
                <a:spcPct val="115000"/>
              </a:lnSpc>
              <a:spcBef>
                <a:spcPts val="0"/>
              </a:spcBef>
              <a:spcAft>
                <a:spcPts val="0"/>
              </a:spcAft>
              <a:buNone/>
            </a:pPr>
            <a:r>
              <a:rPr lang="en" sz="3500" b="1" dirty="0">
                <a:solidFill>
                  <a:schemeClr val="lt1"/>
                </a:solidFill>
                <a:latin typeface="JetBrains Mono"/>
                <a:ea typeface="JetBrains Mono"/>
                <a:cs typeface="JetBrains Mono"/>
                <a:sym typeface="JetBrains Mono"/>
              </a:rPr>
              <a:t>CLIENTS</a:t>
            </a:r>
            <a:endParaRPr sz="3500" dirty="0">
              <a:solidFill>
                <a:schemeClr val="lt1"/>
              </a:solidFill>
              <a:latin typeface="JetBrains Mono"/>
              <a:ea typeface="JetBrains Mono"/>
              <a:cs typeface="JetBrains Mono"/>
              <a:sym typeface="JetBrains Mono"/>
            </a:endParaRPr>
          </a:p>
        </p:txBody>
      </p:sp>
      <p:pic>
        <p:nvPicPr>
          <p:cNvPr id="1714" name="Google Shape;1714;p130"/>
          <p:cNvPicPr preferRelativeResize="0"/>
          <p:nvPr/>
        </p:nvPicPr>
        <p:blipFill>
          <a:blip r:embed="rId3">
            <a:alphaModFix amt="30000"/>
          </a:blip>
          <a:stretch>
            <a:fillRect/>
          </a:stretch>
        </p:blipFill>
        <p:spPr>
          <a:xfrm>
            <a:off x="3728734" y="1141898"/>
            <a:ext cx="1224226" cy="171390"/>
          </a:xfrm>
          <a:prstGeom prst="rect">
            <a:avLst/>
          </a:prstGeom>
          <a:noFill/>
          <a:ln>
            <a:noFill/>
          </a:ln>
        </p:spPr>
      </p:pic>
      <p:pic>
        <p:nvPicPr>
          <p:cNvPr id="1715" name="Google Shape;1715;p130"/>
          <p:cNvPicPr preferRelativeResize="0"/>
          <p:nvPr/>
        </p:nvPicPr>
        <p:blipFill>
          <a:blip r:embed="rId4">
            <a:alphaModFix amt="30000"/>
          </a:blip>
          <a:stretch>
            <a:fillRect/>
          </a:stretch>
        </p:blipFill>
        <p:spPr>
          <a:xfrm>
            <a:off x="5325105" y="4427158"/>
            <a:ext cx="778183" cy="179206"/>
          </a:xfrm>
          <a:prstGeom prst="rect">
            <a:avLst/>
          </a:prstGeom>
          <a:noFill/>
          <a:ln>
            <a:noFill/>
          </a:ln>
        </p:spPr>
      </p:pic>
      <p:pic>
        <p:nvPicPr>
          <p:cNvPr id="1716" name="Google Shape;1716;p130"/>
          <p:cNvPicPr preferRelativeResize="0"/>
          <p:nvPr/>
        </p:nvPicPr>
        <p:blipFill rotWithShape="1">
          <a:blip r:embed="rId5">
            <a:alphaModFix amt="30000"/>
          </a:blip>
          <a:srcRect l="18721" t="11107" r="18977" b="15964"/>
          <a:stretch/>
        </p:blipFill>
        <p:spPr>
          <a:xfrm>
            <a:off x="1164312" y="353580"/>
            <a:ext cx="744829" cy="490034"/>
          </a:xfrm>
          <a:prstGeom prst="rect">
            <a:avLst/>
          </a:prstGeom>
          <a:noFill/>
          <a:ln>
            <a:noFill/>
          </a:ln>
        </p:spPr>
      </p:pic>
      <p:pic>
        <p:nvPicPr>
          <p:cNvPr id="1717" name="Google Shape;1717;p130"/>
          <p:cNvPicPr preferRelativeResize="0"/>
          <p:nvPr/>
        </p:nvPicPr>
        <p:blipFill>
          <a:blip r:embed="rId6">
            <a:alphaModFix amt="30000"/>
          </a:blip>
          <a:stretch>
            <a:fillRect/>
          </a:stretch>
        </p:blipFill>
        <p:spPr>
          <a:xfrm>
            <a:off x="7674900" y="3143168"/>
            <a:ext cx="611542" cy="206395"/>
          </a:xfrm>
          <a:prstGeom prst="rect">
            <a:avLst/>
          </a:prstGeom>
          <a:noFill/>
          <a:ln>
            <a:noFill/>
          </a:ln>
        </p:spPr>
      </p:pic>
      <p:pic>
        <p:nvPicPr>
          <p:cNvPr id="1718" name="Google Shape;1718;p130"/>
          <p:cNvPicPr preferRelativeResize="0"/>
          <p:nvPr/>
        </p:nvPicPr>
        <p:blipFill>
          <a:blip r:embed="rId7">
            <a:alphaModFix amt="30000"/>
          </a:blip>
          <a:stretch>
            <a:fillRect/>
          </a:stretch>
        </p:blipFill>
        <p:spPr>
          <a:xfrm>
            <a:off x="7263065" y="3834433"/>
            <a:ext cx="701875" cy="147721"/>
          </a:xfrm>
          <a:prstGeom prst="rect">
            <a:avLst/>
          </a:prstGeom>
          <a:noFill/>
          <a:ln>
            <a:noFill/>
          </a:ln>
        </p:spPr>
      </p:pic>
      <p:pic>
        <p:nvPicPr>
          <p:cNvPr id="1719" name="Google Shape;1719;p130"/>
          <p:cNvPicPr preferRelativeResize="0"/>
          <p:nvPr/>
        </p:nvPicPr>
        <p:blipFill>
          <a:blip r:embed="rId8">
            <a:alphaModFix amt="30000"/>
          </a:blip>
          <a:stretch>
            <a:fillRect/>
          </a:stretch>
        </p:blipFill>
        <p:spPr>
          <a:xfrm>
            <a:off x="1876584" y="3147718"/>
            <a:ext cx="1067131" cy="197296"/>
          </a:xfrm>
          <a:prstGeom prst="rect">
            <a:avLst/>
          </a:prstGeom>
          <a:noFill/>
          <a:ln>
            <a:noFill/>
          </a:ln>
        </p:spPr>
      </p:pic>
      <p:pic>
        <p:nvPicPr>
          <p:cNvPr id="1720" name="Google Shape;1720;p130"/>
          <p:cNvPicPr preferRelativeResize="0"/>
          <p:nvPr/>
        </p:nvPicPr>
        <p:blipFill rotWithShape="1">
          <a:blip r:embed="rId9">
            <a:alphaModFix amt="30000"/>
          </a:blip>
          <a:srcRect l="6006" r="5395"/>
          <a:stretch/>
        </p:blipFill>
        <p:spPr>
          <a:xfrm>
            <a:off x="2008412" y="3714358"/>
            <a:ext cx="999521" cy="387890"/>
          </a:xfrm>
          <a:prstGeom prst="rect">
            <a:avLst/>
          </a:prstGeom>
          <a:noFill/>
          <a:ln>
            <a:noFill/>
          </a:ln>
        </p:spPr>
      </p:pic>
      <p:pic>
        <p:nvPicPr>
          <p:cNvPr id="1721" name="Google Shape;1721;p130"/>
          <p:cNvPicPr preferRelativeResize="0"/>
          <p:nvPr/>
        </p:nvPicPr>
        <p:blipFill>
          <a:blip r:embed="rId10">
            <a:alphaModFix amt="30000"/>
          </a:blip>
          <a:stretch>
            <a:fillRect/>
          </a:stretch>
        </p:blipFill>
        <p:spPr>
          <a:xfrm>
            <a:off x="6340536" y="1147208"/>
            <a:ext cx="1030933" cy="160771"/>
          </a:xfrm>
          <a:prstGeom prst="rect">
            <a:avLst/>
          </a:prstGeom>
          <a:noFill/>
          <a:ln>
            <a:noFill/>
          </a:ln>
        </p:spPr>
      </p:pic>
      <p:pic>
        <p:nvPicPr>
          <p:cNvPr id="1722" name="Google Shape;1722;p130"/>
          <p:cNvPicPr preferRelativeResize="0"/>
          <p:nvPr/>
        </p:nvPicPr>
        <p:blipFill>
          <a:blip r:embed="rId11">
            <a:alphaModFix amt="30000"/>
          </a:blip>
          <a:stretch>
            <a:fillRect/>
          </a:stretch>
        </p:blipFill>
        <p:spPr>
          <a:xfrm>
            <a:off x="622345" y="1044170"/>
            <a:ext cx="652155" cy="366820"/>
          </a:xfrm>
          <a:prstGeom prst="rect">
            <a:avLst/>
          </a:prstGeom>
          <a:noFill/>
          <a:ln>
            <a:noFill/>
          </a:ln>
        </p:spPr>
      </p:pic>
      <p:pic>
        <p:nvPicPr>
          <p:cNvPr id="1723" name="Google Shape;1723;p130"/>
          <p:cNvPicPr preferRelativeResize="0"/>
          <p:nvPr/>
        </p:nvPicPr>
        <p:blipFill rotWithShape="1">
          <a:blip r:embed="rId12">
            <a:alphaModFix amt="30000"/>
          </a:blip>
          <a:srcRect r="46380"/>
          <a:stretch/>
        </p:blipFill>
        <p:spPr>
          <a:xfrm>
            <a:off x="851203" y="3781396"/>
            <a:ext cx="870468" cy="253813"/>
          </a:xfrm>
          <a:prstGeom prst="rect">
            <a:avLst/>
          </a:prstGeom>
          <a:noFill/>
          <a:ln>
            <a:noFill/>
          </a:ln>
        </p:spPr>
      </p:pic>
      <p:pic>
        <p:nvPicPr>
          <p:cNvPr id="1724" name="Google Shape;1724;p130"/>
          <p:cNvPicPr preferRelativeResize="0"/>
          <p:nvPr/>
        </p:nvPicPr>
        <p:blipFill>
          <a:blip r:embed="rId13">
            <a:alphaModFix amt="30000"/>
          </a:blip>
          <a:stretch>
            <a:fillRect/>
          </a:stretch>
        </p:blipFill>
        <p:spPr>
          <a:xfrm>
            <a:off x="7564749" y="1871385"/>
            <a:ext cx="900019" cy="231157"/>
          </a:xfrm>
          <a:prstGeom prst="rect">
            <a:avLst/>
          </a:prstGeom>
          <a:noFill/>
          <a:ln>
            <a:noFill/>
          </a:ln>
        </p:spPr>
      </p:pic>
      <p:pic>
        <p:nvPicPr>
          <p:cNvPr id="1725" name="Google Shape;1725;p130"/>
          <p:cNvPicPr preferRelativeResize="0"/>
          <p:nvPr/>
        </p:nvPicPr>
        <p:blipFill>
          <a:blip r:embed="rId14">
            <a:alphaModFix amt="30000"/>
          </a:blip>
          <a:stretch>
            <a:fillRect/>
          </a:stretch>
        </p:blipFill>
        <p:spPr>
          <a:xfrm>
            <a:off x="525651" y="1741992"/>
            <a:ext cx="489914" cy="489911"/>
          </a:xfrm>
          <a:prstGeom prst="rect">
            <a:avLst/>
          </a:prstGeom>
          <a:noFill/>
          <a:ln>
            <a:noFill/>
          </a:ln>
        </p:spPr>
      </p:pic>
      <p:pic>
        <p:nvPicPr>
          <p:cNvPr id="1726" name="Google Shape;1726;p130"/>
          <p:cNvPicPr preferRelativeResize="0"/>
          <p:nvPr/>
        </p:nvPicPr>
        <p:blipFill>
          <a:blip r:embed="rId15">
            <a:alphaModFix amt="30000"/>
          </a:blip>
          <a:stretch>
            <a:fillRect/>
          </a:stretch>
        </p:blipFill>
        <p:spPr>
          <a:xfrm>
            <a:off x="3276202" y="460363"/>
            <a:ext cx="786072" cy="276433"/>
          </a:xfrm>
          <a:prstGeom prst="rect">
            <a:avLst/>
          </a:prstGeom>
          <a:noFill/>
          <a:ln>
            <a:noFill/>
          </a:ln>
        </p:spPr>
      </p:pic>
      <p:pic>
        <p:nvPicPr>
          <p:cNvPr id="1727" name="Google Shape;1727;p130"/>
          <p:cNvPicPr preferRelativeResize="0"/>
          <p:nvPr/>
        </p:nvPicPr>
        <p:blipFill>
          <a:blip r:embed="rId16">
            <a:alphaModFix amt="30000"/>
          </a:blip>
          <a:stretch>
            <a:fillRect/>
          </a:stretch>
        </p:blipFill>
        <p:spPr>
          <a:xfrm>
            <a:off x="2002963" y="1862561"/>
            <a:ext cx="871091" cy="248805"/>
          </a:xfrm>
          <a:prstGeom prst="rect">
            <a:avLst/>
          </a:prstGeom>
          <a:noFill/>
          <a:ln>
            <a:noFill/>
          </a:ln>
        </p:spPr>
      </p:pic>
      <p:pic>
        <p:nvPicPr>
          <p:cNvPr id="1728" name="Google Shape;1728;p130"/>
          <p:cNvPicPr preferRelativeResize="0"/>
          <p:nvPr/>
        </p:nvPicPr>
        <p:blipFill rotWithShape="1">
          <a:blip r:embed="rId17">
            <a:alphaModFix amt="30000"/>
          </a:blip>
          <a:srcRect t="3716"/>
          <a:stretch/>
        </p:blipFill>
        <p:spPr>
          <a:xfrm>
            <a:off x="572569" y="3031160"/>
            <a:ext cx="1067264" cy="430436"/>
          </a:xfrm>
          <a:prstGeom prst="rect">
            <a:avLst/>
          </a:prstGeom>
          <a:noFill/>
          <a:ln>
            <a:noFill/>
          </a:ln>
        </p:spPr>
      </p:pic>
      <p:pic>
        <p:nvPicPr>
          <p:cNvPr id="1729" name="Google Shape;1729;p130"/>
          <p:cNvPicPr preferRelativeResize="0"/>
          <p:nvPr/>
        </p:nvPicPr>
        <p:blipFill>
          <a:blip r:embed="rId18">
            <a:alphaModFix amt="30000"/>
          </a:blip>
          <a:stretch>
            <a:fillRect/>
          </a:stretch>
        </p:blipFill>
        <p:spPr>
          <a:xfrm>
            <a:off x="6431618" y="4409999"/>
            <a:ext cx="907516" cy="213521"/>
          </a:xfrm>
          <a:prstGeom prst="rect">
            <a:avLst/>
          </a:prstGeom>
          <a:noFill/>
          <a:ln>
            <a:noFill/>
          </a:ln>
        </p:spPr>
      </p:pic>
      <p:pic>
        <p:nvPicPr>
          <p:cNvPr id="1730" name="Google Shape;1730;p130"/>
          <p:cNvPicPr preferRelativeResize="0"/>
          <p:nvPr/>
        </p:nvPicPr>
        <p:blipFill>
          <a:blip r:embed="rId19">
            <a:alphaModFix amt="30000"/>
          </a:blip>
          <a:stretch>
            <a:fillRect/>
          </a:stretch>
        </p:blipFill>
        <p:spPr>
          <a:xfrm>
            <a:off x="7693765" y="4382012"/>
            <a:ext cx="459604" cy="269487"/>
          </a:xfrm>
          <a:prstGeom prst="rect">
            <a:avLst/>
          </a:prstGeom>
          <a:noFill/>
          <a:ln>
            <a:noFill/>
          </a:ln>
        </p:spPr>
      </p:pic>
      <p:pic>
        <p:nvPicPr>
          <p:cNvPr id="1731" name="Google Shape;1731;p130"/>
          <p:cNvPicPr preferRelativeResize="0"/>
          <p:nvPr/>
        </p:nvPicPr>
        <p:blipFill>
          <a:blip r:embed="rId20">
            <a:alphaModFix amt="30000"/>
          </a:blip>
          <a:stretch>
            <a:fillRect/>
          </a:stretch>
        </p:blipFill>
        <p:spPr>
          <a:xfrm>
            <a:off x="4389817" y="464317"/>
            <a:ext cx="652153" cy="268527"/>
          </a:xfrm>
          <a:prstGeom prst="rect">
            <a:avLst/>
          </a:prstGeom>
          <a:noFill/>
          <a:ln>
            <a:noFill/>
          </a:ln>
        </p:spPr>
      </p:pic>
      <p:pic>
        <p:nvPicPr>
          <p:cNvPr id="1732" name="Google Shape;1732;p130"/>
          <p:cNvPicPr preferRelativeResize="0"/>
          <p:nvPr/>
        </p:nvPicPr>
        <p:blipFill rotWithShape="1">
          <a:blip r:embed="rId21">
            <a:alphaModFix amt="30000"/>
          </a:blip>
          <a:srcRect t="25902" b="26013"/>
          <a:stretch/>
        </p:blipFill>
        <p:spPr>
          <a:xfrm>
            <a:off x="7650457" y="1109786"/>
            <a:ext cx="871199" cy="235636"/>
          </a:xfrm>
          <a:prstGeom prst="rect">
            <a:avLst/>
          </a:prstGeom>
          <a:noFill/>
          <a:ln>
            <a:noFill/>
          </a:ln>
        </p:spPr>
      </p:pic>
      <p:pic>
        <p:nvPicPr>
          <p:cNvPr id="1733" name="Google Shape;1733;p130"/>
          <p:cNvPicPr preferRelativeResize="0"/>
          <p:nvPr/>
        </p:nvPicPr>
        <p:blipFill rotWithShape="1">
          <a:blip r:embed="rId22">
            <a:alphaModFix amt="30000"/>
          </a:blip>
          <a:srcRect l="5775" t="26549" r="6842" b="27786"/>
          <a:stretch/>
        </p:blipFill>
        <p:spPr>
          <a:xfrm>
            <a:off x="5231946" y="1112760"/>
            <a:ext cx="829604" cy="229686"/>
          </a:xfrm>
          <a:prstGeom prst="rect">
            <a:avLst/>
          </a:prstGeom>
          <a:noFill/>
          <a:ln>
            <a:noFill/>
          </a:ln>
        </p:spPr>
      </p:pic>
      <p:pic>
        <p:nvPicPr>
          <p:cNvPr id="1734" name="Google Shape;1734;p130" descr="Image result for square  logo transparent"/>
          <p:cNvPicPr preferRelativeResize="0"/>
          <p:nvPr/>
        </p:nvPicPr>
        <p:blipFill>
          <a:blip r:embed="rId23">
            <a:alphaModFix amt="30000"/>
          </a:blip>
          <a:stretch>
            <a:fillRect/>
          </a:stretch>
        </p:blipFill>
        <p:spPr>
          <a:xfrm>
            <a:off x="6198140" y="3811023"/>
            <a:ext cx="778185" cy="194535"/>
          </a:xfrm>
          <a:prstGeom prst="rect">
            <a:avLst/>
          </a:prstGeom>
          <a:noFill/>
          <a:ln>
            <a:noFill/>
          </a:ln>
        </p:spPr>
      </p:pic>
      <p:pic>
        <p:nvPicPr>
          <p:cNvPr id="1736" name="Google Shape;1736;p130"/>
          <p:cNvPicPr preferRelativeResize="0"/>
          <p:nvPr/>
        </p:nvPicPr>
        <p:blipFill rotWithShape="1">
          <a:blip r:embed="rId24">
            <a:alphaModFix amt="30000"/>
          </a:blip>
          <a:srcRect/>
          <a:stretch/>
        </p:blipFill>
        <p:spPr>
          <a:xfrm>
            <a:off x="6224547" y="2535255"/>
            <a:ext cx="1139022" cy="232656"/>
          </a:xfrm>
          <a:prstGeom prst="rect">
            <a:avLst/>
          </a:prstGeom>
          <a:noFill/>
          <a:ln>
            <a:noFill/>
          </a:ln>
        </p:spPr>
      </p:pic>
      <p:pic>
        <p:nvPicPr>
          <p:cNvPr id="1737" name="Google Shape;1737;p130" descr="Logo&#10;&#10;Description automatically generated"/>
          <p:cNvPicPr preferRelativeResize="0"/>
          <p:nvPr/>
        </p:nvPicPr>
        <p:blipFill rotWithShape="1">
          <a:blip r:embed="rId25">
            <a:alphaModFix amt="30000"/>
          </a:blip>
          <a:srcRect/>
          <a:stretch/>
        </p:blipFill>
        <p:spPr>
          <a:xfrm>
            <a:off x="558177" y="2546119"/>
            <a:ext cx="630810" cy="210931"/>
          </a:xfrm>
          <a:prstGeom prst="rect">
            <a:avLst/>
          </a:prstGeom>
          <a:noFill/>
          <a:ln>
            <a:noFill/>
          </a:ln>
        </p:spPr>
      </p:pic>
      <p:pic>
        <p:nvPicPr>
          <p:cNvPr id="1738" name="Google Shape;1738;p130"/>
          <p:cNvPicPr preferRelativeResize="0"/>
          <p:nvPr/>
        </p:nvPicPr>
        <p:blipFill>
          <a:blip r:embed="rId26">
            <a:alphaModFix amt="30000"/>
          </a:blip>
          <a:stretch>
            <a:fillRect/>
          </a:stretch>
        </p:blipFill>
        <p:spPr>
          <a:xfrm>
            <a:off x="4914141" y="3761467"/>
            <a:ext cx="997255" cy="293635"/>
          </a:xfrm>
          <a:prstGeom prst="rect">
            <a:avLst/>
          </a:prstGeom>
          <a:noFill/>
          <a:ln>
            <a:noFill/>
          </a:ln>
        </p:spPr>
      </p:pic>
      <p:pic>
        <p:nvPicPr>
          <p:cNvPr id="1739" name="Google Shape;1739;p130" descr="Honeywell logo"/>
          <p:cNvPicPr preferRelativeResize="0"/>
          <p:nvPr/>
        </p:nvPicPr>
        <p:blipFill rotWithShape="1">
          <a:blip r:embed="rId27">
            <a:alphaModFix amt="30000"/>
          </a:blip>
          <a:srcRect/>
          <a:stretch/>
        </p:blipFill>
        <p:spPr>
          <a:xfrm>
            <a:off x="6340532" y="1864662"/>
            <a:ext cx="905309" cy="244603"/>
          </a:xfrm>
          <a:prstGeom prst="rect">
            <a:avLst/>
          </a:prstGeom>
          <a:noFill/>
          <a:ln>
            <a:noFill/>
          </a:ln>
        </p:spPr>
      </p:pic>
      <p:pic>
        <p:nvPicPr>
          <p:cNvPr id="1740" name="Google Shape;1740;p130"/>
          <p:cNvPicPr preferRelativeResize="0"/>
          <p:nvPr/>
        </p:nvPicPr>
        <p:blipFill>
          <a:blip r:embed="rId28">
            <a:alphaModFix amt="30000"/>
          </a:blip>
          <a:stretch>
            <a:fillRect/>
          </a:stretch>
        </p:blipFill>
        <p:spPr>
          <a:xfrm>
            <a:off x="1319385" y="1797078"/>
            <a:ext cx="379756" cy="379756"/>
          </a:xfrm>
          <a:prstGeom prst="rect">
            <a:avLst/>
          </a:prstGeom>
          <a:noFill/>
          <a:ln>
            <a:noFill/>
          </a:ln>
        </p:spPr>
      </p:pic>
      <p:pic>
        <p:nvPicPr>
          <p:cNvPr id="1741" name="Google Shape;1741;p130"/>
          <p:cNvPicPr preferRelativeResize="0"/>
          <p:nvPr/>
        </p:nvPicPr>
        <p:blipFill>
          <a:blip r:embed="rId29">
            <a:alphaModFix amt="30000"/>
          </a:blip>
          <a:stretch>
            <a:fillRect/>
          </a:stretch>
        </p:blipFill>
        <p:spPr>
          <a:xfrm>
            <a:off x="1163180" y="4165797"/>
            <a:ext cx="701875" cy="701863"/>
          </a:xfrm>
          <a:prstGeom prst="rect">
            <a:avLst/>
          </a:prstGeom>
          <a:noFill/>
          <a:ln>
            <a:noFill/>
          </a:ln>
        </p:spPr>
      </p:pic>
      <p:pic>
        <p:nvPicPr>
          <p:cNvPr id="1742" name="Google Shape;1742;p130"/>
          <p:cNvPicPr preferRelativeResize="0"/>
          <p:nvPr/>
        </p:nvPicPr>
        <p:blipFill>
          <a:blip r:embed="rId30">
            <a:alphaModFix amt="30000"/>
          </a:blip>
          <a:stretch>
            <a:fillRect/>
          </a:stretch>
        </p:blipFill>
        <p:spPr>
          <a:xfrm>
            <a:off x="3294675" y="3678382"/>
            <a:ext cx="1332725" cy="459785"/>
          </a:xfrm>
          <a:prstGeom prst="rect">
            <a:avLst/>
          </a:prstGeom>
          <a:noFill/>
          <a:ln>
            <a:noFill/>
          </a:ln>
        </p:spPr>
      </p:pic>
      <p:pic>
        <p:nvPicPr>
          <p:cNvPr id="1743" name="Google Shape;1743;p130"/>
          <p:cNvPicPr preferRelativeResize="0"/>
          <p:nvPr/>
        </p:nvPicPr>
        <p:blipFill>
          <a:blip r:embed="rId31">
            <a:alphaModFix amt="30000"/>
          </a:blip>
          <a:stretch>
            <a:fillRect/>
          </a:stretch>
        </p:blipFill>
        <p:spPr>
          <a:xfrm>
            <a:off x="1493638" y="2510090"/>
            <a:ext cx="932917" cy="282980"/>
          </a:xfrm>
          <a:prstGeom prst="rect">
            <a:avLst/>
          </a:prstGeom>
          <a:noFill/>
          <a:ln>
            <a:noFill/>
          </a:ln>
        </p:spPr>
      </p:pic>
      <p:pic>
        <p:nvPicPr>
          <p:cNvPr id="1744" name="Google Shape;1744;p130"/>
          <p:cNvPicPr preferRelativeResize="0"/>
          <p:nvPr/>
        </p:nvPicPr>
        <p:blipFill rotWithShape="1">
          <a:blip r:embed="rId32">
            <a:alphaModFix amt="30000"/>
          </a:blip>
          <a:srcRect t="37964" b="38134"/>
          <a:stretch/>
        </p:blipFill>
        <p:spPr>
          <a:xfrm>
            <a:off x="4058325" y="4411901"/>
            <a:ext cx="1067249" cy="255124"/>
          </a:xfrm>
          <a:prstGeom prst="rect">
            <a:avLst/>
          </a:prstGeom>
          <a:noFill/>
          <a:ln>
            <a:noFill/>
          </a:ln>
        </p:spPr>
      </p:pic>
      <p:pic>
        <p:nvPicPr>
          <p:cNvPr id="1745" name="Google Shape;1745;p130"/>
          <p:cNvPicPr preferRelativeResize="0"/>
          <p:nvPr/>
        </p:nvPicPr>
        <p:blipFill>
          <a:blip r:embed="rId33">
            <a:alphaModFix amt="30000"/>
          </a:blip>
          <a:stretch>
            <a:fillRect/>
          </a:stretch>
        </p:blipFill>
        <p:spPr>
          <a:xfrm>
            <a:off x="1553488" y="1120616"/>
            <a:ext cx="905298" cy="213947"/>
          </a:xfrm>
          <a:prstGeom prst="rect">
            <a:avLst/>
          </a:prstGeom>
          <a:noFill/>
          <a:ln>
            <a:noFill/>
          </a:ln>
        </p:spPr>
      </p:pic>
      <p:pic>
        <p:nvPicPr>
          <p:cNvPr id="1746" name="Google Shape;1746;p130"/>
          <p:cNvPicPr preferRelativeResize="0"/>
          <p:nvPr/>
        </p:nvPicPr>
        <p:blipFill rotWithShape="1">
          <a:blip r:embed="rId34">
            <a:alphaModFix amt="30000"/>
          </a:blip>
          <a:srcRect/>
          <a:stretch/>
        </p:blipFill>
        <p:spPr>
          <a:xfrm>
            <a:off x="2236683" y="491609"/>
            <a:ext cx="711977" cy="213950"/>
          </a:xfrm>
          <a:prstGeom prst="rect">
            <a:avLst/>
          </a:prstGeom>
          <a:noFill/>
          <a:ln>
            <a:noFill/>
          </a:ln>
        </p:spPr>
      </p:pic>
      <p:pic>
        <p:nvPicPr>
          <p:cNvPr id="1747" name="Google Shape;1747;p130"/>
          <p:cNvPicPr preferRelativeResize="0"/>
          <p:nvPr/>
        </p:nvPicPr>
        <p:blipFill rotWithShape="1">
          <a:blip r:embed="rId35">
            <a:alphaModFix amt="30000"/>
          </a:blip>
          <a:srcRect l="6636" r="5805"/>
          <a:stretch/>
        </p:blipFill>
        <p:spPr>
          <a:xfrm>
            <a:off x="5369512" y="368675"/>
            <a:ext cx="1067249" cy="459775"/>
          </a:xfrm>
          <a:prstGeom prst="rect">
            <a:avLst/>
          </a:prstGeom>
          <a:noFill/>
          <a:ln>
            <a:noFill/>
          </a:ln>
        </p:spPr>
      </p:pic>
      <p:pic>
        <p:nvPicPr>
          <p:cNvPr id="1748" name="Google Shape;1748;p130"/>
          <p:cNvPicPr preferRelativeResize="0"/>
          <p:nvPr/>
        </p:nvPicPr>
        <p:blipFill>
          <a:blip r:embed="rId36">
            <a:alphaModFix amt="30000"/>
          </a:blip>
          <a:stretch>
            <a:fillRect/>
          </a:stretch>
        </p:blipFill>
        <p:spPr>
          <a:xfrm>
            <a:off x="6764304" y="524785"/>
            <a:ext cx="1218929" cy="147606"/>
          </a:xfrm>
          <a:prstGeom prst="rect">
            <a:avLst/>
          </a:prstGeom>
          <a:noFill/>
          <a:ln>
            <a:noFill/>
          </a:ln>
        </p:spPr>
      </p:pic>
      <p:pic>
        <p:nvPicPr>
          <p:cNvPr id="1749" name="Google Shape;1749;p130"/>
          <p:cNvPicPr preferRelativeResize="0"/>
          <p:nvPr/>
        </p:nvPicPr>
        <p:blipFill rotWithShape="1">
          <a:blip r:embed="rId37">
            <a:alphaModFix amt="30000"/>
          </a:blip>
          <a:srcRect/>
          <a:stretch/>
        </p:blipFill>
        <p:spPr>
          <a:xfrm>
            <a:off x="2976318" y="4403723"/>
            <a:ext cx="866306" cy="226070"/>
          </a:xfrm>
          <a:prstGeom prst="rect">
            <a:avLst/>
          </a:prstGeom>
          <a:noFill/>
          <a:ln>
            <a:noFill/>
          </a:ln>
        </p:spPr>
      </p:pic>
      <p:pic>
        <p:nvPicPr>
          <p:cNvPr id="1750" name="Google Shape;1750;p130"/>
          <p:cNvPicPr preferRelativeResize="0"/>
          <p:nvPr/>
        </p:nvPicPr>
        <p:blipFill>
          <a:blip r:embed="rId38">
            <a:alphaModFix amt="30000"/>
          </a:blip>
          <a:stretch>
            <a:fillRect/>
          </a:stretch>
        </p:blipFill>
        <p:spPr>
          <a:xfrm>
            <a:off x="6269731" y="3133052"/>
            <a:ext cx="905305" cy="226624"/>
          </a:xfrm>
          <a:prstGeom prst="rect">
            <a:avLst/>
          </a:prstGeom>
          <a:noFill/>
          <a:ln>
            <a:noFill/>
          </a:ln>
        </p:spPr>
      </p:pic>
      <p:pic>
        <p:nvPicPr>
          <p:cNvPr id="1751" name="Google Shape;1751;p130"/>
          <p:cNvPicPr preferRelativeResize="0"/>
          <p:nvPr/>
        </p:nvPicPr>
        <p:blipFill>
          <a:blip r:embed="rId39">
            <a:alphaModFix amt="30000"/>
          </a:blip>
          <a:stretch>
            <a:fillRect/>
          </a:stretch>
        </p:blipFill>
        <p:spPr>
          <a:xfrm>
            <a:off x="2737772" y="1103365"/>
            <a:ext cx="711974" cy="248445"/>
          </a:xfrm>
          <a:prstGeom prst="rect">
            <a:avLst/>
          </a:prstGeom>
          <a:noFill/>
          <a:ln>
            <a:noFill/>
          </a:ln>
        </p:spPr>
      </p:pic>
      <p:pic>
        <p:nvPicPr>
          <p:cNvPr id="1752" name="Google Shape;1752;p130" descr="A picture containing drawing, stool, table&#10;&#10;Description automatically generated"/>
          <p:cNvPicPr preferRelativeResize="0"/>
          <p:nvPr/>
        </p:nvPicPr>
        <p:blipFill rotWithShape="1">
          <a:blip r:embed="rId40">
            <a:alphaModFix amt="30000"/>
          </a:blip>
          <a:srcRect/>
          <a:stretch/>
        </p:blipFill>
        <p:spPr>
          <a:xfrm>
            <a:off x="7630830" y="2567079"/>
            <a:ext cx="1139023" cy="169015"/>
          </a:xfrm>
          <a:prstGeom prst="rect">
            <a:avLst/>
          </a:prstGeom>
          <a:noFill/>
          <a:ln>
            <a:noFill/>
          </a:ln>
        </p:spPr>
      </p:pic>
      <p:pic>
        <p:nvPicPr>
          <p:cNvPr id="1753" name="Google Shape;1753;p130"/>
          <p:cNvPicPr preferRelativeResize="0"/>
          <p:nvPr/>
        </p:nvPicPr>
        <p:blipFill>
          <a:blip r:embed="rId41">
            <a:alphaModFix amt="30000"/>
          </a:blip>
          <a:stretch>
            <a:fillRect/>
          </a:stretch>
        </p:blipFill>
        <p:spPr>
          <a:xfrm>
            <a:off x="1931037" y="4283393"/>
            <a:ext cx="829599" cy="466667"/>
          </a:xfrm>
          <a:prstGeom prst="rect">
            <a:avLst/>
          </a:prstGeom>
          <a:noFill/>
          <a:ln>
            <a:noFill/>
          </a:ln>
        </p:spPr>
      </p:pic>
    </p:spTree>
    <p:extLst>
      <p:ext uri="{BB962C8B-B14F-4D97-AF65-F5344CB8AC3E}">
        <p14:creationId xmlns:p14="http://schemas.microsoft.com/office/powerpoint/2010/main" val="3066923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99"/>
          <p:cNvSpPr txBox="1">
            <a:spLocks noGrp="1"/>
          </p:cNvSpPr>
          <p:nvPr>
            <p:ph type="sldNum" idx="12"/>
          </p:nvPr>
        </p:nvSpPr>
        <p:spPr>
          <a:xfrm>
            <a:off x="8586613" y="4715606"/>
            <a:ext cx="228300" cy="282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197" name="Google Shape;1197;p99"/>
          <p:cNvSpPr txBox="1">
            <a:spLocks noGrp="1"/>
          </p:cNvSpPr>
          <p:nvPr>
            <p:ph type="subTitle" idx="3"/>
          </p:nvPr>
        </p:nvSpPr>
        <p:spPr>
          <a:xfrm>
            <a:off x="5380914" y="900895"/>
            <a:ext cx="3428700" cy="270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fr-FR" sz="1200" dirty="0"/>
              <a:t>ingénieurs construisent et maintiennent vos pipelines au quotidien.</a:t>
            </a:r>
            <a:endParaRPr sz="1200" dirty="0"/>
          </a:p>
        </p:txBody>
      </p:sp>
      <p:sp>
        <p:nvSpPr>
          <p:cNvPr id="1198" name="Google Shape;1198;p99"/>
          <p:cNvSpPr txBox="1">
            <a:spLocks noGrp="1"/>
          </p:cNvSpPr>
          <p:nvPr>
            <p:ph type="subTitle" idx="4"/>
          </p:nvPr>
        </p:nvSpPr>
        <p:spPr>
          <a:xfrm>
            <a:off x="5380914" y="514580"/>
            <a:ext cx="1572900" cy="27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a:solidFill>
                  <a:schemeClr val="accent2"/>
                </a:solidFill>
              </a:rPr>
              <a:t>200+</a:t>
            </a:r>
            <a:endParaRPr sz="2300">
              <a:solidFill>
                <a:schemeClr val="accent2"/>
              </a:solidFill>
            </a:endParaRPr>
          </a:p>
        </p:txBody>
      </p:sp>
      <p:sp>
        <p:nvSpPr>
          <p:cNvPr id="1199" name="Google Shape;1199;p99"/>
          <p:cNvSpPr txBox="1">
            <a:spLocks noGrp="1"/>
          </p:cNvSpPr>
          <p:nvPr>
            <p:ph type="subTitle" idx="3"/>
          </p:nvPr>
        </p:nvSpPr>
        <p:spPr>
          <a:xfrm>
            <a:off x="5380914" y="2069709"/>
            <a:ext cx="3428700" cy="270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200" dirty="0"/>
              <a:t>C’est le taux de disponibilité de la plateforme la plus fiable qui vous fournit vos données.</a:t>
            </a:r>
            <a:endParaRPr sz="1200" dirty="0"/>
          </a:p>
        </p:txBody>
      </p:sp>
      <p:sp>
        <p:nvSpPr>
          <p:cNvPr id="1200" name="Google Shape;1200;p99"/>
          <p:cNvSpPr txBox="1">
            <a:spLocks noGrp="1"/>
          </p:cNvSpPr>
          <p:nvPr>
            <p:ph type="subTitle" idx="4"/>
          </p:nvPr>
        </p:nvSpPr>
        <p:spPr>
          <a:xfrm>
            <a:off x="5380914" y="1683394"/>
            <a:ext cx="1572900" cy="27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a:solidFill>
                  <a:schemeClr val="accent2"/>
                </a:solidFill>
              </a:rPr>
              <a:t>99.9%</a:t>
            </a:r>
            <a:endParaRPr sz="2300">
              <a:solidFill>
                <a:schemeClr val="accent2"/>
              </a:solidFill>
            </a:endParaRPr>
          </a:p>
        </p:txBody>
      </p:sp>
      <p:sp>
        <p:nvSpPr>
          <p:cNvPr id="1201" name="Google Shape;1201;p99"/>
          <p:cNvSpPr txBox="1">
            <a:spLocks noGrp="1"/>
          </p:cNvSpPr>
          <p:nvPr>
            <p:ph type="subTitle" idx="3"/>
          </p:nvPr>
        </p:nvSpPr>
        <p:spPr>
          <a:xfrm>
            <a:off x="5380914" y="3238514"/>
            <a:ext cx="3428700" cy="270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200" dirty="0"/>
              <a:t>Connecteurs que nous gérons au total pour nos clients.</a:t>
            </a:r>
            <a:endParaRPr sz="1200" dirty="0"/>
          </a:p>
        </p:txBody>
      </p:sp>
      <p:sp>
        <p:nvSpPr>
          <p:cNvPr id="1202" name="Google Shape;1202;p99"/>
          <p:cNvSpPr txBox="1">
            <a:spLocks noGrp="1"/>
          </p:cNvSpPr>
          <p:nvPr>
            <p:ph type="subTitle" idx="4"/>
          </p:nvPr>
        </p:nvSpPr>
        <p:spPr>
          <a:xfrm>
            <a:off x="5380914" y="2852198"/>
            <a:ext cx="1572900" cy="27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a:solidFill>
                  <a:schemeClr val="accent2"/>
                </a:solidFill>
              </a:rPr>
              <a:t>65,000+</a:t>
            </a:r>
            <a:endParaRPr sz="2300">
              <a:solidFill>
                <a:schemeClr val="accent2"/>
              </a:solidFill>
            </a:endParaRPr>
          </a:p>
        </p:txBody>
      </p:sp>
      <p:sp>
        <p:nvSpPr>
          <p:cNvPr id="1203" name="Google Shape;1203;p99"/>
          <p:cNvSpPr txBox="1">
            <a:spLocks noGrp="1"/>
          </p:cNvSpPr>
          <p:nvPr>
            <p:ph type="subTitle" idx="3"/>
          </p:nvPr>
        </p:nvSpPr>
        <p:spPr>
          <a:xfrm>
            <a:off x="5380914" y="4215591"/>
            <a:ext cx="3428700" cy="270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fr-FR" sz="1200" dirty="0"/>
              <a:t>D</a:t>
            </a:r>
            <a:r>
              <a:rPr lang="en" sz="1200" dirty="0"/>
              <a:t>’enregistrements synchronisés par mois..</a:t>
            </a:r>
            <a:endParaRPr sz="1200" dirty="0"/>
          </a:p>
        </p:txBody>
      </p:sp>
      <p:sp>
        <p:nvSpPr>
          <p:cNvPr id="1204" name="Google Shape;1204;p99"/>
          <p:cNvSpPr txBox="1">
            <a:spLocks noGrp="1"/>
          </p:cNvSpPr>
          <p:nvPr>
            <p:ph type="subTitle" idx="4"/>
          </p:nvPr>
        </p:nvSpPr>
        <p:spPr>
          <a:xfrm>
            <a:off x="5380914" y="3829280"/>
            <a:ext cx="2960700" cy="27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dirty="0">
                <a:solidFill>
                  <a:schemeClr val="accent2"/>
                </a:solidFill>
              </a:rPr>
              <a:t>35,000 Milliards</a:t>
            </a:r>
            <a:endParaRPr sz="1500" dirty="0">
              <a:solidFill>
                <a:schemeClr val="accent2"/>
              </a:solidFill>
            </a:endParaRPr>
          </a:p>
        </p:txBody>
      </p:sp>
      <p:sp>
        <p:nvSpPr>
          <p:cNvPr id="1205" name="Google Shape;1205;p99"/>
          <p:cNvSpPr txBox="1">
            <a:spLocks noGrp="1"/>
          </p:cNvSpPr>
          <p:nvPr>
            <p:ph type="title"/>
          </p:nvPr>
        </p:nvSpPr>
        <p:spPr>
          <a:xfrm>
            <a:off x="334386" y="1740544"/>
            <a:ext cx="3623673" cy="249299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fr-FR" b="0" dirty="0"/>
              <a:t>Plus de 3 500 entreprises font confiance à la solution </a:t>
            </a:r>
            <a:r>
              <a:rPr lang="fr-FR" b="0" dirty="0" err="1"/>
              <a:t>Fivetran</a:t>
            </a:r>
            <a:r>
              <a:rPr lang="fr-FR" b="0" dirty="0"/>
              <a:t> pour mettre en mouvement leurs données.</a:t>
            </a:r>
            <a:endParaRPr b="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15"/>
          <p:cNvSpPr txBox="1">
            <a:spLocks noGrp="1"/>
          </p:cNvSpPr>
          <p:nvPr>
            <p:ph type="title"/>
          </p:nvPr>
        </p:nvSpPr>
        <p:spPr>
          <a:xfrm>
            <a:off x="1070400" y="1876725"/>
            <a:ext cx="7003200" cy="23667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fr-FR" sz="2300" b="0" dirty="0">
                <a:latin typeface="DM Sans Medium"/>
                <a:ea typeface="DM Sans Medium"/>
                <a:cs typeface="DM Sans Medium"/>
                <a:sym typeface="DM Sans Medium"/>
              </a:rPr>
              <a:t>Nous vous proposons deux solutions complémentaires pour couvrir tous vos besoins …</a:t>
            </a:r>
            <a:endParaRPr sz="2300" b="0" dirty="0">
              <a:latin typeface="DM Sans Medium"/>
              <a:ea typeface="DM Sans Medium"/>
              <a:cs typeface="DM Sans Medium"/>
              <a:sym typeface="DM Sans Medium"/>
            </a:endParaRPr>
          </a:p>
        </p:txBody>
      </p:sp>
    </p:spTree>
    <p:extLst>
      <p:ext uri="{BB962C8B-B14F-4D97-AF65-F5344CB8AC3E}">
        <p14:creationId xmlns:p14="http://schemas.microsoft.com/office/powerpoint/2010/main" val="220078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14"/>
          <p:cNvSpPr/>
          <p:nvPr/>
        </p:nvSpPr>
        <p:spPr>
          <a:xfrm>
            <a:off x="609125" y="1223850"/>
            <a:ext cx="3704100" cy="2747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4"/>
          <p:cNvSpPr/>
          <p:nvPr/>
        </p:nvSpPr>
        <p:spPr>
          <a:xfrm>
            <a:off x="4830800" y="1223850"/>
            <a:ext cx="3704100" cy="2747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4"/>
          <p:cNvSpPr txBox="1">
            <a:spLocks noGrp="1"/>
          </p:cNvSpPr>
          <p:nvPr>
            <p:ph type="title"/>
          </p:nvPr>
        </p:nvSpPr>
        <p:spPr>
          <a:xfrm>
            <a:off x="64167" y="342900"/>
            <a:ext cx="9023685"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latin typeface="Montserrat"/>
                <a:ea typeface="Montserrat"/>
                <a:cs typeface="Montserrat"/>
                <a:sym typeface="Montserrat"/>
              </a:rPr>
              <a:t>Deux solutions haut de gamme pour tous vos cas d’usage</a:t>
            </a:r>
            <a:endParaRPr sz="2200" b="1" dirty="0">
              <a:latin typeface="Montserrat"/>
              <a:ea typeface="Montserrat"/>
              <a:cs typeface="Montserrat"/>
              <a:sym typeface="Montserrat"/>
            </a:endParaRPr>
          </a:p>
        </p:txBody>
      </p:sp>
      <p:sp>
        <p:nvSpPr>
          <p:cNvPr id="1509" name="Google Shape;1509;p114"/>
          <p:cNvSpPr txBox="1"/>
          <p:nvPr/>
        </p:nvSpPr>
        <p:spPr>
          <a:xfrm>
            <a:off x="756075" y="2785675"/>
            <a:ext cx="3400200" cy="1292631"/>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ontserrat"/>
              <a:buChar char="●"/>
            </a:pPr>
            <a:r>
              <a:rPr lang="en" sz="1200" dirty="0">
                <a:latin typeface="Montserrat"/>
                <a:ea typeface="Montserrat"/>
                <a:cs typeface="Montserrat"/>
                <a:sym typeface="Montserrat"/>
              </a:rPr>
              <a:t>Centraliser les données des </a:t>
            </a:r>
            <a:r>
              <a:rPr lang="en" sz="1200" b="1" dirty="0">
                <a:latin typeface="Montserrat"/>
                <a:ea typeface="Montserrat"/>
                <a:cs typeface="Montserrat"/>
                <a:sym typeface="Montserrat"/>
              </a:rPr>
              <a:t>appli</a:t>
            </a:r>
            <a:r>
              <a:rPr lang="en" sz="1200" dirty="0">
                <a:latin typeface="Montserrat"/>
                <a:ea typeface="Montserrat"/>
                <a:cs typeface="Montserrat"/>
                <a:sym typeface="Montserrat"/>
              </a:rPr>
              <a:t> </a:t>
            </a:r>
            <a:r>
              <a:rPr lang="en" sz="1200" b="1" dirty="0">
                <a:latin typeface="Montserrat"/>
                <a:ea typeface="Montserrat"/>
                <a:cs typeface="Montserrat"/>
                <a:sym typeface="Montserrat"/>
              </a:rPr>
              <a:t>SaaS </a:t>
            </a:r>
            <a:r>
              <a:rPr lang="en" sz="1200" dirty="0">
                <a:latin typeface="Montserrat"/>
                <a:ea typeface="Montserrat"/>
                <a:cs typeface="Montserrat"/>
                <a:sym typeface="Montserrat"/>
              </a:rPr>
              <a:t>&amp; des bases </a:t>
            </a:r>
            <a:r>
              <a:rPr lang="en" sz="1200" b="1" dirty="0">
                <a:latin typeface="Montserrat"/>
                <a:ea typeface="Montserrat"/>
                <a:cs typeface="Montserrat"/>
                <a:sym typeface="Montserrat"/>
              </a:rPr>
              <a:t>cloud native</a:t>
            </a:r>
            <a:endParaRPr sz="1200" dirty="0">
              <a:latin typeface="Montserrat"/>
              <a:ea typeface="Montserrat"/>
              <a:cs typeface="Montserrat"/>
              <a:sym typeface="Montserrat"/>
            </a:endParaRPr>
          </a:p>
          <a:p>
            <a:pPr marL="457200" lvl="0" indent="-304800" algn="l" rtl="0">
              <a:spcBef>
                <a:spcPts val="0"/>
              </a:spcBef>
              <a:spcAft>
                <a:spcPts val="0"/>
              </a:spcAft>
              <a:buSzPts val="1200"/>
              <a:buFont typeface="Montserrat"/>
              <a:buChar char="●"/>
            </a:pPr>
            <a:r>
              <a:rPr lang="en" sz="1200" dirty="0">
                <a:latin typeface="Montserrat"/>
                <a:ea typeface="Montserrat"/>
                <a:cs typeface="Montserrat"/>
                <a:sym typeface="Montserrat"/>
              </a:rPr>
              <a:t>Modéliser rapidement les données avec </a:t>
            </a:r>
            <a:r>
              <a:rPr lang="en" sz="1200" b="1" dirty="0">
                <a:latin typeface="Montserrat"/>
                <a:ea typeface="Montserrat"/>
                <a:cs typeface="Montserrat"/>
                <a:sym typeface="Montserrat"/>
              </a:rPr>
              <a:t>DBT</a:t>
            </a:r>
            <a:endParaRPr sz="1200" b="1" dirty="0">
              <a:latin typeface="Montserrat"/>
              <a:ea typeface="Montserrat"/>
              <a:cs typeface="Montserrat"/>
              <a:sym typeface="Montserrat"/>
            </a:endParaRPr>
          </a:p>
          <a:p>
            <a:pPr marL="457200" lvl="0" indent="-304800" algn="l" rtl="0">
              <a:spcBef>
                <a:spcPts val="0"/>
              </a:spcBef>
              <a:spcAft>
                <a:spcPts val="0"/>
              </a:spcAft>
              <a:buSzPts val="1200"/>
              <a:buFont typeface="Montserrat"/>
              <a:buChar char="●"/>
            </a:pPr>
            <a:r>
              <a:rPr lang="en" sz="1200" b="1" dirty="0">
                <a:latin typeface="Montserrat"/>
                <a:ea typeface="Montserrat"/>
                <a:cs typeface="Montserrat"/>
                <a:sym typeface="Montserrat"/>
              </a:rPr>
              <a:t>Gérer pleinement</a:t>
            </a:r>
            <a:r>
              <a:rPr lang="en" sz="1200" dirty="0">
                <a:latin typeface="Montserrat"/>
                <a:ea typeface="Montserrat"/>
                <a:cs typeface="Montserrat"/>
                <a:sym typeface="Montserrat"/>
              </a:rPr>
              <a:t> ces données avec l’ELT maison</a:t>
            </a:r>
            <a:endParaRPr sz="1200" dirty="0">
              <a:latin typeface="Montserrat"/>
              <a:ea typeface="Montserrat"/>
              <a:cs typeface="Montserrat"/>
              <a:sym typeface="Montserrat"/>
            </a:endParaRPr>
          </a:p>
        </p:txBody>
      </p:sp>
      <p:sp>
        <p:nvSpPr>
          <p:cNvPr id="1510" name="Google Shape;1510;p114"/>
          <p:cNvSpPr txBox="1"/>
          <p:nvPr/>
        </p:nvSpPr>
        <p:spPr>
          <a:xfrm>
            <a:off x="876675" y="2403225"/>
            <a:ext cx="3109788"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300" b="1" dirty="0">
                <a:latin typeface="Montserrat"/>
                <a:ea typeface="Montserrat"/>
                <a:cs typeface="Montserrat"/>
                <a:sym typeface="Montserrat"/>
              </a:rPr>
              <a:t>Idéal pour les clients souhaitant :</a:t>
            </a:r>
            <a:endParaRPr sz="1300" b="1" dirty="0">
              <a:latin typeface="Montserrat"/>
              <a:ea typeface="Montserrat"/>
              <a:cs typeface="Montserrat"/>
              <a:sym typeface="Montserrat"/>
            </a:endParaRPr>
          </a:p>
        </p:txBody>
      </p:sp>
      <p:pic>
        <p:nvPicPr>
          <p:cNvPr id="1511" name="Google Shape;1511;p114"/>
          <p:cNvPicPr preferRelativeResize="0"/>
          <p:nvPr/>
        </p:nvPicPr>
        <p:blipFill>
          <a:blip r:embed="rId3">
            <a:alphaModFix/>
          </a:blip>
          <a:stretch>
            <a:fillRect/>
          </a:stretch>
        </p:blipFill>
        <p:spPr>
          <a:xfrm>
            <a:off x="1627672" y="1565488"/>
            <a:ext cx="1667005" cy="463150"/>
          </a:xfrm>
          <a:prstGeom prst="rect">
            <a:avLst/>
          </a:prstGeom>
          <a:noFill/>
          <a:ln>
            <a:noFill/>
          </a:ln>
        </p:spPr>
      </p:pic>
      <p:pic>
        <p:nvPicPr>
          <p:cNvPr id="1512" name="Google Shape;1512;p114" descr="Shape&#10;&#10;Description automatically generated with medium confidence"/>
          <p:cNvPicPr preferRelativeResize="0"/>
          <p:nvPr/>
        </p:nvPicPr>
        <p:blipFill rotWithShape="1">
          <a:blip r:embed="rId4">
            <a:alphaModFix/>
          </a:blip>
          <a:srcRect/>
          <a:stretch/>
        </p:blipFill>
        <p:spPr>
          <a:xfrm>
            <a:off x="5849350" y="1601750"/>
            <a:ext cx="1667000" cy="353391"/>
          </a:xfrm>
          <a:prstGeom prst="rect">
            <a:avLst/>
          </a:prstGeom>
          <a:noFill/>
          <a:ln>
            <a:noFill/>
          </a:ln>
        </p:spPr>
      </p:pic>
      <p:sp>
        <p:nvSpPr>
          <p:cNvPr id="1513" name="Google Shape;1513;p114"/>
          <p:cNvSpPr txBox="1"/>
          <p:nvPr/>
        </p:nvSpPr>
        <p:spPr>
          <a:xfrm>
            <a:off x="4978450" y="2785675"/>
            <a:ext cx="3400200" cy="1292631"/>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ontserrat"/>
              <a:buChar char="●"/>
            </a:pPr>
            <a:r>
              <a:rPr lang="en" sz="1200" b="1" dirty="0">
                <a:latin typeface="Montserrat"/>
                <a:ea typeface="Montserrat"/>
                <a:cs typeface="Montserrat"/>
                <a:sym typeface="Montserrat"/>
              </a:rPr>
              <a:t>Gérer les Bases On-premise et </a:t>
            </a:r>
            <a:r>
              <a:rPr lang="en" sz="1200" dirty="0">
                <a:latin typeface="Montserrat"/>
                <a:ea typeface="Montserrat"/>
                <a:cs typeface="Montserrat"/>
                <a:sym typeface="Montserrat"/>
              </a:rPr>
              <a:t>dans le </a:t>
            </a:r>
            <a:r>
              <a:rPr lang="en" sz="1200" b="1" dirty="0">
                <a:latin typeface="Montserrat"/>
                <a:ea typeface="Montserrat"/>
                <a:cs typeface="Montserrat"/>
                <a:sym typeface="Montserrat"/>
              </a:rPr>
              <a:t>Cloud</a:t>
            </a:r>
            <a:endParaRPr sz="1200" dirty="0">
              <a:latin typeface="Montserrat"/>
              <a:ea typeface="Montserrat"/>
              <a:cs typeface="Montserrat"/>
              <a:sym typeface="Montserrat"/>
            </a:endParaRPr>
          </a:p>
          <a:p>
            <a:pPr marL="457200" lvl="0" indent="-304800" algn="l" rtl="0">
              <a:spcBef>
                <a:spcPts val="0"/>
              </a:spcBef>
              <a:spcAft>
                <a:spcPts val="0"/>
              </a:spcAft>
              <a:buSzPts val="1200"/>
              <a:buFont typeface="Montserrat"/>
              <a:buChar char="●"/>
            </a:pPr>
            <a:r>
              <a:rPr lang="en" sz="1200" dirty="0">
                <a:latin typeface="Montserrat"/>
                <a:ea typeface="Montserrat"/>
                <a:cs typeface="Montserrat"/>
                <a:sym typeface="Montserrat"/>
              </a:rPr>
              <a:t>Mettre en mouvement les données en </a:t>
            </a:r>
            <a:r>
              <a:rPr lang="en" sz="1200" b="1" dirty="0">
                <a:latin typeface="Montserrat"/>
                <a:ea typeface="Montserrat"/>
                <a:cs typeface="Montserrat"/>
                <a:sym typeface="Montserrat"/>
              </a:rPr>
              <a:t>Multi-directionel</a:t>
            </a:r>
            <a:endParaRPr sz="1200" dirty="0">
              <a:latin typeface="Montserrat"/>
              <a:ea typeface="Montserrat"/>
              <a:cs typeface="Montserrat"/>
              <a:sym typeface="Montserrat"/>
            </a:endParaRPr>
          </a:p>
          <a:p>
            <a:pPr marL="457200" lvl="0" indent="-304800" algn="l" rtl="0">
              <a:spcBef>
                <a:spcPts val="0"/>
              </a:spcBef>
              <a:spcAft>
                <a:spcPts val="0"/>
              </a:spcAft>
              <a:buSzPts val="1200"/>
              <a:buFont typeface="Montserrat"/>
              <a:buChar char="●"/>
            </a:pPr>
            <a:r>
              <a:rPr lang="en" sz="1200" b="1" dirty="0">
                <a:latin typeface="Montserrat"/>
                <a:ea typeface="Montserrat"/>
                <a:cs typeface="Montserrat"/>
                <a:sym typeface="Montserrat"/>
              </a:rPr>
              <a:t>Synchronisation</a:t>
            </a:r>
            <a:r>
              <a:rPr lang="en" sz="1200" dirty="0">
                <a:latin typeface="Montserrat"/>
                <a:ea typeface="Montserrat"/>
                <a:cs typeface="Montserrat"/>
                <a:sym typeface="Montserrat"/>
              </a:rPr>
              <a:t> des </a:t>
            </a:r>
            <a:r>
              <a:rPr lang="en" sz="1200" b="1" dirty="0">
                <a:latin typeface="Montserrat"/>
                <a:ea typeface="Montserrat"/>
                <a:cs typeface="Montserrat"/>
                <a:sym typeface="Montserrat"/>
              </a:rPr>
              <a:t>grands volumes</a:t>
            </a:r>
            <a:r>
              <a:rPr lang="en" sz="1200" dirty="0">
                <a:latin typeface="Montserrat"/>
                <a:ea typeface="Montserrat"/>
                <a:cs typeface="Montserrat"/>
                <a:sym typeface="Montserrat"/>
              </a:rPr>
              <a:t> de données en </a:t>
            </a:r>
            <a:r>
              <a:rPr lang="en" sz="1200" b="1" dirty="0">
                <a:latin typeface="Montserrat"/>
                <a:ea typeface="Montserrat"/>
                <a:cs typeface="Montserrat"/>
                <a:sym typeface="Montserrat"/>
              </a:rPr>
              <a:t>temps réel</a:t>
            </a:r>
            <a:endParaRPr sz="1200" b="1" dirty="0">
              <a:latin typeface="Montserrat"/>
              <a:ea typeface="Montserrat"/>
              <a:cs typeface="Montserrat"/>
              <a:sym typeface="Montserrat"/>
            </a:endParaRPr>
          </a:p>
        </p:txBody>
      </p:sp>
      <p:sp>
        <p:nvSpPr>
          <p:cNvPr id="1514" name="Google Shape;1514;p114"/>
          <p:cNvSpPr txBox="1"/>
          <p:nvPr/>
        </p:nvSpPr>
        <p:spPr>
          <a:xfrm>
            <a:off x="5099049" y="2403225"/>
            <a:ext cx="3168275"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300" b="1" dirty="0">
                <a:latin typeface="Montserrat"/>
                <a:ea typeface="Montserrat"/>
                <a:cs typeface="Montserrat"/>
                <a:sym typeface="Montserrat"/>
              </a:rPr>
              <a:t>Idéal pour les clients souhaitant :</a:t>
            </a:r>
            <a:endParaRPr sz="1300" b="1" dirty="0">
              <a:latin typeface="Montserrat"/>
              <a:ea typeface="Montserrat"/>
              <a:cs typeface="Montserrat"/>
              <a:sym typeface="Montserrat"/>
            </a:endParaRPr>
          </a:p>
        </p:txBody>
      </p:sp>
      <p:sp>
        <p:nvSpPr>
          <p:cNvPr id="1515" name="Google Shape;1515;p114"/>
          <p:cNvSpPr txBox="1"/>
          <p:nvPr/>
        </p:nvSpPr>
        <p:spPr>
          <a:xfrm>
            <a:off x="609125" y="4199850"/>
            <a:ext cx="7925700" cy="323100"/>
          </a:xfrm>
          <a:prstGeom prst="rect">
            <a:avLst/>
          </a:prstGeom>
          <a:solidFill>
            <a:srgbClr val="007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lt1"/>
                </a:solidFill>
                <a:latin typeface="Montserrat"/>
                <a:ea typeface="Montserrat"/>
                <a:cs typeface="Montserrat"/>
                <a:sym typeface="Montserrat"/>
              </a:rPr>
              <a:t>Les deux solutions sont disponibles dans l’offre Fivetran</a:t>
            </a:r>
            <a:endParaRPr sz="900" b="1" dirty="0">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1" name="Google Shape;831;p92"/>
          <p:cNvSpPr txBox="1"/>
          <p:nvPr/>
        </p:nvSpPr>
        <p:spPr>
          <a:xfrm>
            <a:off x="585161" y="164503"/>
            <a:ext cx="7851000" cy="623400"/>
          </a:xfrm>
          <a:prstGeom prst="rect">
            <a:avLst/>
          </a:prstGeom>
          <a:noFill/>
          <a:ln>
            <a:noFill/>
          </a:ln>
        </p:spPr>
        <p:txBody>
          <a:bodyPr spcFirstLastPara="1" wrap="square" lIns="34275" tIns="34275" rIns="34275" bIns="34275" anchor="t" anchorCtr="0">
            <a:spAutoFit/>
          </a:bodyPr>
          <a:lstStyle/>
          <a:p>
            <a:pPr marL="0" lvl="0" indent="0" algn="ctr" rtl="0">
              <a:spcBef>
                <a:spcPts val="0"/>
              </a:spcBef>
              <a:spcAft>
                <a:spcPts val="0"/>
              </a:spcAft>
              <a:buNone/>
            </a:pPr>
            <a:r>
              <a:rPr lang="en" sz="1800" b="1">
                <a:latin typeface="DM Sans"/>
                <a:ea typeface="DM Sans"/>
                <a:cs typeface="DM Sans"/>
                <a:sym typeface="DM Sans"/>
              </a:rPr>
              <a:t>Make every decision data driven with </a:t>
            </a:r>
            <a:endParaRPr sz="1800" b="1">
              <a:latin typeface="DM Sans"/>
              <a:ea typeface="DM Sans"/>
              <a:cs typeface="DM Sans"/>
              <a:sym typeface="DM Sans"/>
            </a:endParaRPr>
          </a:p>
          <a:p>
            <a:pPr marL="0" lvl="0" indent="0" algn="ctr" rtl="0">
              <a:spcBef>
                <a:spcPts val="0"/>
              </a:spcBef>
              <a:spcAft>
                <a:spcPts val="0"/>
              </a:spcAft>
              <a:buNone/>
            </a:pPr>
            <a:r>
              <a:rPr lang="en" sz="1800" b="1">
                <a:latin typeface="DM Sans"/>
                <a:ea typeface="DM Sans"/>
                <a:cs typeface="DM Sans"/>
                <a:sym typeface="DM Sans"/>
              </a:rPr>
              <a:t>automated, scalable, and secure data movement.</a:t>
            </a:r>
            <a:endParaRPr sz="1800" b="1">
              <a:latin typeface="DM Sans"/>
              <a:ea typeface="DM Sans"/>
              <a:cs typeface="DM Sans"/>
              <a:sym typeface="DM Sans"/>
            </a:endParaRPr>
          </a:p>
        </p:txBody>
      </p:sp>
      <p:sp>
        <p:nvSpPr>
          <p:cNvPr id="832" name="Google Shape;832;p92"/>
          <p:cNvSpPr/>
          <p:nvPr/>
        </p:nvSpPr>
        <p:spPr>
          <a:xfrm>
            <a:off x="374044" y="2836950"/>
            <a:ext cx="2919000" cy="1464300"/>
          </a:xfrm>
          <a:prstGeom prst="rect">
            <a:avLst/>
          </a:prstGeom>
          <a:solidFill>
            <a:srgbClr val="FFFFFF"/>
          </a:solidFill>
          <a:ln w="9525" cap="flat" cmpd="sng">
            <a:solidFill>
              <a:srgbClr val="494949"/>
            </a:solidFill>
            <a:prstDash val="dot"/>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sz="500"/>
          </a:p>
        </p:txBody>
      </p:sp>
      <p:sp>
        <p:nvSpPr>
          <p:cNvPr id="833" name="Google Shape;833;p92"/>
          <p:cNvSpPr/>
          <p:nvPr/>
        </p:nvSpPr>
        <p:spPr>
          <a:xfrm>
            <a:off x="5472815" y="1551061"/>
            <a:ext cx="3342000" cy="2205300"/>
          </a:xfrm>
          <a:prstGeom prst="rect">
            <a:avLst/>
          </a:prstGeom>
          <a:solidFill>
            <a:srgbClr val="FFFFFF"/>
          </a:solidFill>
          <a:ln w="9525" cap="flat" cmpd="sng">
            <a:solidFill>
              <a:srgbClr val="494949"/>
            </a:solidFill>
            <a:prstDash val="dot"/>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34" name="Google Shape;834;p92"/>
          <p:cNvSpPr/>
          <p:nvPr/>
        </p:nvSpPr>
        <p:spPr>
          <a:xfrm>
            <a:off x="5616825" y="1440125"/>
            <a:ext cx="1612800" cy="237300"/>
          </a:xfrm>
          <a:prstGeom prst="rect">
            <a:avLst/>
          </a:prstGeom>
          <a:solidFill>
            <a:srgbClr val="FFFFFF"/>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900" b="1">
                <a:latin typeface="JetBrains Mono"/>
                <a:ea typeface="JetBrains Mono"/>
                <a:cs typeface="JetBrains Mono"/>
                <a:sym typeface="JetBrains Mono"/>
              </a:rPr>
              <a:t>Your network (Cloud)</a:t>
            </a:r>
            <a:endParaRPr sz="900" b="1">
              <a:latin typeface="JetBrains Mono"/>
              <a:ea typeface="JetBrains Mono"/>
              <a:cs typeface="JetBrains Mono"/>
              <a:sym typeface="JetBrains Mono"/>
            </a:endParaRPr>
          </a:p>
        </p:txBody>
      </p:sp>
      <p:grpSp>
        <p:nvGrpSpPr>
          <p:cNvPr id="835" name="Google Shape;835;p92"/>
          <p:cNvGrpSpPr/>
          <p:nvPr/>
        </p:nvGrpSpPr>
        <p:grpSpPr>
          <a:xfrm>
            <a:off x="7307604" y="1787920"/>
            <a:ext cx="1337063" cy="342900"/>
            <a:chOff x="15840150" y="4447475"/>
            <a:chExt cx="3565500" cy="914400"/>
          </a:xfrm>
        </p:grpSpPr>
        <p:sp>
          <p:nvSpPr>
            <p:cNvPr id="836" name="Google Shape;836;p92"/>
            <p:cNvSpPr/>
            <p:nvPr/>
          </p:nvSpPr>
          <p:spPr>
            <a:xfrm>
              <a:off x="16754550" y="4447475"/>
              <a:ext cx="26511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Data Lake</a:t>
              </a:r>
              <a:endParaRPr sz="800" b="1">
                <a:latin typeface="JetBrains Mono"/>
                <a:ea typeface="JetBrains Mono"/>
                <a:cs typeface="JetBrains Mono"/>
                <a:sym typeface="JetBrains Mono"/>
              </a:endParaRPr>
            </a:p>
          </p:txBody>
        </p:sp>
        <p:sp>
          <p:nvSpPr>
            <p:cNvPr id="837" name="Google Shape;837;p92"/>
            <p:cNvSpPr/>
            <p:nvPr/>
          </p:nvSpPr>
          <p:spPr>
            <a:xfrm>
              <a:off x="15840150" y="4447475"/>
              <a:ext cx="9144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grpSp>
      <p:sp>
        <p:nvSpPr>
          <p:cNvPr id="838" name="Google Shape;838;p92"/>
          <p:cNvSpPr/>
          <p:nvPr/>
        </p:nvSpPr>
        <p:spPr>
          <a:xfrm>
            <a:off x="857200" y="3570300"/>
            <a:ext cx="981000" cy="3429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Source Agent*</a:t>
            </a:r>
            <a:endParaRPr sz="800" b="1">
              <a:latin typeface="JetBrains Mono"/>
              <a:ea typeface="JetBrains Mono"/>
              <a:cs typeface="JetBrains Mono"/>
              <a:sym typeface="JetBrains Mono"/>
            </a:endParaRPr>
          </a:p>
        </p:txBody>
      </p:sp>
      <p:sp>
        <p:nvSpPr>
          <p:cNvPr id="839" name="Google Shape;839;p92"/>
          <p:cNvSpPr/>
          <p:nvPr/>
        </p:nvSpPr>
        <p:spPr>
          <a:xfrm>
            <a:off x="7650504" y="2276845"/>
            <a:ext cx="994163" cy="342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Data Warehouse</a:t>
            </a:r>
            <a:endParaRPr sz="800" b="1">
              <a:latin typeface="JetBrains Mono"/>
              <a:ea typeface="JetBrains Mono"/>
              <a:cs typeface="JetBrains Mono"/>
              <a:sym typeface="JetBrains Mono"/>
            </a:endParaRPr>
          </a:p>
        </p:txBody>
      </p:sp>
      <p:sp>
        <p:nvSpPr>
          <p:cNvPr id="840" name="Google Shape;840;p92"/>
          <p:cNvSpPr/>
          <p:nvPr/>
        </p:nvSpPr>
        <p:spPr>
          <a:xfrm>
            <a:off x="7307604" y="2276845"/>
            <a:ext cx="342900" cy="342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41" name="Google Shape;841;p92"/>
          <p:cNvPicPr preferRelativeResize="0"/>
          <p:nvPr/>
        </p:nvPicPr>
        <p:blipFill>
          <a:blip r:embed="rId3">
            <a:alphaModFix/>
          </a:blip>
          <a:stretch>
            <a:fillRect/>
          </a:stretch>
        </p:blipFill>
        <p:spPr>
          <a:xfrm>
            <a:off x="7365891" y="2357773"/>
            <a:ext cx="226314" cy="181051"/>
          </a:xfrm>
          <a:prstGeom prst="rect">
            <a:avLst/>
          </a:prstGeom>
          <a:noFill/>
          <a:ln>
            <a:noFill/>
          </a:ln>
        </p:spPr>
      </p:pic>
      <p:grpSp>
        <p:nvGrpSpPr>
          <p:cNvPr id="842" name="Google Shape;842;p92"/>
          <p:cNvGrpSpPr/>
          <p:nvPr/>
        </p:nvGrpSpPr>
        <p:grpSpPr>
          <a:xfrm>
            <a:off x="7307604" y="2765770"/>
            <a:ext cx="1337063" cy="342900"/>
            <a:chOff x="15840150" y="7055075"/>
            <a:chExt cx="3565500" cy="914400"/>
          </a:xfrm>
        </p:grpSpPr>
        <p:sp>
          <p:nvSpPr>
            <p:cNvPr id="843" name="Google Shape;843;p92"/>
            <p:cNvSpPr/>
            <p:nvPr/>
          </p:nvSpPr>
          <p:spPr>
            <a:xfrm>
              <a:off x="16754550" y="7055075"/>
              <a:ext cx="26511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Event Stream (Kafka)</a:t>
              </a:r>
              <a:endParaRPr sz="800" b="1">
                <a:latin typeface="JetBrains Mono"/>
                <a:ea typeface="JetBrains Mono"/>
                <a:cs typeface="JetBrains Mono"/>
                <a:sym typeface="JetBrains Mono"/>
              </a:endParaRPr>
            </a:p>
          </p:txBody>
        </p:sp>
        <p:sp>
          <p:nvSpPr>
            <p:cNvPr id="844" name="Google Shape;844;p92"/>
            <p:cNvSpPr/>
            <p:nvPr/>
          </p:nvSpPr>
          <p:spPr>
            <a:xfrm>
              <a:off x="15840150" y="7055075"/>
              <a:ext cx="9144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45" name="Google Shape;845;p92"/>
            <p:cNvPicPr preferRelativeResize="0"/>
            <p:nvPr/>
          </p:nvPicPr>
          <p:blipFill>
            <a:blip r:embed="rId4">
              <a:alphaModFix/>
            </a:blip>
            <a:stretch>
              <a:fillRect/>
            </a:stretch>
          </p:blipFill>
          <p:spPr>
            <a:xfrm>
              <a:off x="16076225" y="7217075"/>
              <a:ext cx="442240" cy="590400"/>
            </a:xfrm>
            <a:prstGeom prst="rect">
              <a:avLst/>
            </a:prstGeom>
            <a:noFill/>
            <a:ln>
              <a:noFill/>
            </a:ln>
          </p:spPr>
        </p:pic>
      </p:grpSp>
      <p:grpSp>
        <p:nvGrpSpPr>
          <p:cNvPr id="846" name="Google Shape;846;p92"/>
          <p:cNvGrpSpPr/>
          <p:nvPr/>
        </p:nvGrpSpPr>
        <p:grpSpPr>
          <a:xfrm>
            <a:off x="7307604" y="3254695"/>
            <a:ext cx="1337063" cy="342900"/>
            <a:chOff x="15840150" y="8557150"/>
            <a:chExt cx="3565500" cy="914400"/>
          </a:xfrm>
        </p:grpSpPr>
        <p:sp>
          <p:nvSpPr>
            <p:cNvPr id="847" name="Google Shape;847;p92"/>
            <p:cNvSpPr/>
            <p:nvPr/>
          </p:nvSpPr>
          <p:spPr>
            <a:xfrm>
              <a:off x="16754550" y="8557150"/>
              <a:ext cx="26511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File</a:t>
              </a:r>
              <a:endParaRPr sz="800" b="1">
                <a:latin typeface="JetBrains Mono"/>
                <a:ea typeface="JetBrains Mono"/>
                <a:cs typeface="JetBrains Mono"/>
                <a:sym typeface="JetBrains Mono"/>
              </a:endParaRPr>
            </a:p>
          </p:txBody>
        </p:sp>
        <p:sp>
          <p:nvSpPr>
            <p:cNvPr id="848" name="Google Shape;848;p92"/>
            <p:cNvSpPr/>
            <p:nvPr/>
          </p:nvSpPr>
          <p:spPr>
            <a:xfrm>
              <a:off x="15840150" y="8557150"/>
              <a:ext cx="9144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49" name="Google Shape;849;p92"/>
            <p:cNvPicPr preferRelativeResize="0"/>
            <p:nvPr/>
          </p:nvPicPr>
          <p:blipFill>
            <a:blip r:embed="rId5">
              <a:alphaModFix/>
            </a:blip>
            <a:stretch>
              <a:fillRect/>
            </a:stretch>
          </p:blipFill>
          <p:spPr>
            <a:xfrm>
              <a:off x="16097588" y="8748700"/>
              <a:ext cx="399523" cy="531300"/>
            </a:xfrm>
            <a:prstGeom prst="rect">
              <a:avLst/>
            </a:prstGeom>
            <a:noFill/>
            <a:ln>
              <a:noFill/>
            </a:ln>
          </p:spPr>
        </p:pic>
      </p:grpSp>
      <p:sp>
        <p:nvSpPr>
          <p:cNvPr id="850" name="Google Shape;850;p92"/>
          <p:cNvSpPr/>
          <p:nvPr/>
        </p:nvSpPr>
        <p:spPr>
          <a:xfrm>
            <a:off x="572939" y="2726002"/>
            <a:ext cx="2480400" cy="237300"/>
          </a:xfrm>
          <a:prstGeom prst="rect">
            <a:avLst/>
          </a:prstGeom>
          <a:solidFill>
            <a:srgbClr val="FFFFFF"/>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900" b="1">
                <a:latin typeface="JetBrains Mono"/>
                <a:ea typeface="JetBrains Mono"/>
                <a:cs typeface="JetBrains Mono"/>
                <a:sym typeface="JetBrains Mono"/>
              </a:rPr>
              <a:t>Your network (Cloud / On-premise)</a:t>
            </a:r>
            <a:endParaRPr sz="900" b="1">
              <a:latin typeface="JetBrains Mono"/>
              <a:ea typeface="JetBrains Mono"/>
              <a:cs typeface="JetBrains Mono"/>
              <a:sym typeface="JetBrains Mono"/>
            </a:endParaRPr>
          </a:p>
        </p:txBody>
      </p:sp>
      <p:grpSp>
        <p:nvGrpSpPr>
          <p:cNvPr id="851" name="Google Shape;851;p92"/>
          <p:cNvGrpSpPr/>
          <p:nvPr/>
        </p:nvGrpSpPr>
        <p:grpSpPr>
          <a:xfrm>
            <a:off x="502302" y="1584914"/>
            <a:ext cx="1144106" cy="342900"/>
            <a:chOff x="910925" y="3994125"/>
            <a:chExt cx="3050948" cy="914400"/>
          </a:xfrm>
        </p:grpSpPr>
        <p:sp>
          <p:nvSpPr>
            <p:cNvPr id="852" name="Google Shape;852;p92"/>
            <p:cNvSpPr/>
            <p:nvPr/>
          </p:nvSpPr>
          <p:spPr>
            <a:xfrm>
              <a:off x="1824073" y="3994125"/>
              <a:ext cx="21378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Events</a:t>
              </a:r>
              <a:endParaRPr sz="800" b="1">
                <a:latin typeface="JetBrains Mono"/>
                <a:ea typeface="JetBrains Mono"/>
                <a:cs typeface="JetBrains Mono"/>
                <a:sym typeface="JetBrains Mono"/>
              </a:endParaRPr>
            </a:p>
          </p:txBody>
        </p:sp>
        <p:sp>
          <p:nvSpPr>
            <p:cNvPr id="853" name="Google Shape;853;p92"/>
            <p:cNvSpPr/>
            <p:nvPr/>
          </p:nvSpPr>
          <p:spPr>
            <a:xfrm>
              <a:off x="910925" y="3994125"/>
              <a:ext cx="9144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54" name="Google Shape;854;p92"/>
            <p:cNvPicPr preferRelativeResize="0"/>
            <p:nvPr/>
          </p:nvPicPr>
          <p:blipFill>
            <a:blip r:embed="rId6">
              <a:alphaModFix/>
            </a:blip>
            <a:stretch>
              <a:fillRect/>
            </a:stretch>
          </p:blipFill>
          <p:spPr>
            <a:xfrm>
              <a:off x="1098172" y="4170585"/>
              <a:ext cx="539900" cy="561473"/>
            </a:xfrm>
            <a:prstGeom prst="rect">
              <a:avLst/>
            </a:prstGeom>
            <a:noFill/>
            <a:ln>
              <a:noFill/>
            </a:ln>
          </p:spPr>
        </p:pic>
      </p:grpSp>
      <p:grpSp>
        <p:nvGrpSpPr>
          <p:cNvPr id="855" name="Google Shape;855;p92"/>
          <p:cNvGrpSpPr/>
          <p:nvPr/>
        </p:nvGrpSpPr>
        <p:grpSpPr>
          <a:xfrm>
            <a:off x="500586" y="1093003"/>
            <a:ext cx="1142381" cy="342900"/>
            <a:chOff x="906350" y="2965475"/>
            <a:chExt cx="3046350" cy="914400"/>
          </a:xfrm>
        </p:grpSpPr>
        <p:sp>
          <p:nvSpPr>
            <p:cNvPr id="856" name="Google Shape;856;p92"/>
            <p:cNvSpPr/>
            <p:nvPr/>
          </p:nvSpPr>
          <p:spPr>
            <a:xfrm>
              <a:off x="1814900" y="2965475"/>
              <a:ext cx="21378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Application</a:t>
              </a:r>
              <a:endParaRPr sz="800" b="1">
                <a:latin typeface="JetBrains Mono"/>
                <a:ea typeface="JetBrains Mono"/>
                <a:cs typeface="JetBrains Mono"/>
                <a:sym typeface="JetBrains Mono"/>
              </a:endParaRPr>
            </a:p>
          </p:txBody>
        </p:sp>
        <p:sp>
          <p:nvSpPr>
            <p:cNvPr id="857" name="Google Shape;857;p92"/>
            <p:cNvSpPr/>
            <p:nvPr/>
          </p:nvSpPr>
          <p:spPr>
            <a:xfrm>
              <a:off x="906350" y="2965475"/>
              <a:ext cx="9144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58" name="Google Shape;858;p92"/>
            <p:cNvPicPr preferRelativeResize="0"/>
            <p:nvPr/>
          </p:nvPicPr>
          <p:blipFill>
            <a:blip r:embed="rId7">
              <a:alphaModFix/>
            </a:blip>
            <a:stretch>
              <a:fillRect/>
            </a:stretch>
          </p:blipFill>
          <p:spPr>
            <a:xfrm>
              <a:off x="1093588" y="3188783"/>
              <a:ext cx="539919" cy="472975"/>
            </a:xfrm>
            <a:prstGeom prst="rect">
              <a:avLst/>
            </a:prstGeom>
            <a:noFill/>
            <a:ln>
              <a:noFill/>
            </a:ln>
          </p:spPr>
        </p:pic>
      </p:grpSp>
      <p:grpSp>
        <p:nvGrpSpPr>
          <p:cNvPr id="859" name="Google Shape;859;p92"/>
          <p:cNvGrpSpPr/>
          <p:nvPr/>
        </p:nvGrpSpPr>
        <p:grpSpPr>
          <a:xfrm>
            <a:off x="502328" y="3049322"/>
            <a:ext cx="1044900" cy="342905"/>
            <a:chOff x="1461450" y="9220313"/>
            <a:chExt cx="2786400" cy="914413"/>
          </a:xfrm>
        </p:grpSpPr>
        <p:sp>
          <p:nvSpPr>
            <p:cNvPr id="860" name="Google Shape;860;p92"/>
            <p:cNvSpPr/>
            <p:nvPr/>
          </p:nvSpPr>
          <p:spPr>
            <a:xfrm>
              <a:off x="2375850" y="9220325"/>
              <a:ext cx="18720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Databases</a:t>
              </a:r>
              <a:endParaRPr sz="800" b="1">
                <a:latin typeface="JetBrains Mono"/>
                <a:ea typeface="JetBrains Mono"/>
                <a:cs typeface="JetBrains Mono"/>
                <a:sym typeface="JetBrains Mono"/>
              </a:endParaRPr>
            </a:p>
          </p:txBody>
        </p:sp>
        <p:sp>
          <p:nvSpPr>
            <p:cNvPr id="861" name="Google Shape;861;p92"/>
            <p:cNvSpPr/>
            <p:nvPr/>
          </p:nvSpPr>
          <p:spPr>
            <a:xfrm>
              <a:off x="1461450" y="9220313"/>
              <a:ext cx="9144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62" name="Google Shape;862;p92"/>
            <p:cNvPicPr preferRelativeResize="0"/>
            <p:nvPr/>
          </p:nvPicPr>
          <p:blipFill>
            <a:blip r:embed="rId8">
              <a:alphaModFix/>
            </a:blip>
            <a:stretch>
              <a:fillRect/>
            </a:stretch>
          </p:blipFill>
          <p:spPr>
            <a:xfrm>
              <a:off x="1692196" y="9418989"/>
              <a:ext cx="452925" cy="517039"/>
            </a:xfrm>
            <a:prstGeom prst="rect">
              <a:avLst/>
            </a:prstGeom>
            <a:noFill/>
            <a:ln>
              <a:noFill/>
            </a:ln>
          </p:spPr>
        </p:pic>
      </p:grpSp>
      <p:sp>
        <p:nvSpPr>
          <p:cNvPr id="863" name="Google Shape;863;p92"/>
          <p:cNvSpPr/>
          <p:nvPr/>
        </p:nvSpPr>
        <p:spPr>
          <a:xfrm>
            <a:off x="1638563" y="1093003"/>
            <a:ext cx="1514400" cy="342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64" name="Google Shape;864;p92"/>
          <p:cNvPicPr preferRelativeResize="0"/>
          <p:nvPr/>
        </p:nvPicPr>
        <p:blipFill>
          <a:blip r:embed="rId9">
            <a:alphaModFix/>
          </a:blip>
          <a:stretch>
            <a:fillRect/>
          </a:stretch>
        </p:blipFill>
        <p:spPr>
          <a:xfrm>
            <a:off x="1719345" y="1133286"/>
            <a:ext cx="125332" cy="125389"/>
          </a:xfrm>
          <a:prstGeom prst="rect">
            <a:avLst/>
          </a:prstGeom>
          <a:noFill/>
          <a:ln>
            <a:noFill/>
          </a:ln>
        </p:spPr>
      </p:pic>
      <p:pic>
        <p:nvPicPr>
          <p:cNvPr id="865" name="Google Shape;865;p92"/>
          <p:cNvPicPr preferRelativeResize="0"/>
          <p:nvPr/>
        </p:nvPicPr>
        <p:blipFill>
          <a:blip r:embed="rId10">
            <a:alphaModFix/>
          </a:blip>
          <a:stretch>
            <a:fillRect/>
          </a:stretch>
        </p:blipFill>
        <p:spPr>
          <a:xfrm>
            <a:off x="1933535" y="1142342"/>
            <a:ext cx="107246" cy="107284"/>
          </a:xfrm>
          <a:prstGeom prst="rect">
            <a:avLst/>
          </a:prstGeom>
          <a:noFill/>
          <a:ln>
            <a:noFill/>
          </a:ln>
        </p:spPr>
      </p:pic>
      <p:pic>
        <p:nvPicPr>
          <p:cNvPr id="866" name="Google Shape;866;p92"/>
          <p:cNvPicPr preferRelativeResize="0"/>
          <p:nvPr/>
        </p:nvPicPr>
        <p:blipFill rotWithShape="1">
          <a:blip r:embed="rId11">
            <a:alphaModFix/>
          </a:blip>
          <a:srcRect l="22588" t="17799" r="20728" b="32075"/>
          <a:stretch/>
        </p:blipFill>
        <p:spPr>
          <a:xfrm flipH="1">
            <a:off x="2120725" y="1129720"/>
            <a:ext cx="149794" cy="132542"/>
          </a:xfrm>
          <a:prstGeom prst="rect">
            <a:avLst/>
          </a:prstGeom>
          <a:noFill/>
          <a:ln>
            <a:noFill/>
          </a:ln>
        </p:spPr>
      </p:pic>
      <p:pic>
        <p:nvPicPr>
          <p:cNvPr id="867" name="Google Shape;867;p92"/>
          <p:cNvPicPr preferRelativeResize="0"/>
          <p:nvPr/>
        </p:nvPicPr>
        <p:blipFill rotWithShape="1">
          <a:blip r:embed="rId12">
            <a:alphaModFix/>
          </a:blip>
          <a:srcRect l="18427" t="30489" r="19507" b="31459"/>
          <a:stretch/>
        </p:blipFill>
        <p:spPr>
          <a:xfrm>
            <a:off x="2518806" y="1121726"/>
            <a:ext cx="242138" cy="148527"/>
          </a:xfrm>
          <a:prstGeom prst="rect">
            <a:avLst/>
          </a:prstGeom>
          <a:noFill/>
          <a:ln>
            <a:noFill/>
          </a:ln>
        </p:spPr>
      </p:pic>
      <p:pic>
        <p:nvPicPr>
          <p:cNvPr id="868" name="Google Shape;868;p92"/>
          <p:cNvPicPr preferRelativeResize="0"/>
          <p:nvPr/>
        </p:nvPicPr>
        <p:blipFill>
          <a:blip r:embed="rId13">
            <a:alphaModFix/>
          </a:blip>
          <a:stretch>
            <a:fillRect/>
          </a:stretch>
        </p:blipFill>
        <p:spPr>
          <a:xfrm>
            <a:off x="1741205" y="1307409"/>
            <a:ext cx="81614" cy="81644"/>
          </a:xfrm>
          <a:prstGeom prst="rect">
            <a:avLst/>
          </a:prstGeom>
          <a:noFill/>
          <a:ln>
            <a:noFill/>
          </a:ln>
        </p:spPr>
      </p:pic>
      <p:pic>
        <p:nvPicPr>
          <p:cNvPr id="869" name="Google Shape;869;p92"/>
          <p:cNvPicPr preferRelativeResize="0"/>
          <p:nvPr/>
        </p:nvPicPr>
        <p:blipFill>
          <a:blip r:embed="rId14">
            <a:alphaModFix/>
          </a:blip>
          <a:stretch>
            <a:fillRect/>
          </a:stretch>
        </p:blipFill>
        <p:spPr>
          <a:xfrm>
            <a:off x="2803864" y="1144669"/>
            <a:ext cx="102577" cy="102623"/>
          </a:xfrm>
          <a:prstGeom prst="rect">
            <a:avLst/>
          </a:prstGeom>
          <a:noFill/>
          <a:ln w="12700" cap="flat" cmpd="sng">
            <a:solidFill>
              <a:srgbClr val="A2B0CD"/>
            </a:solidFill>
            <a:prstDash val="solid"/>
            <a:miter lim="8000"/>
            <a:headEnd type="none" w="sm" len="sm"/>
            <a:tailEnd type="none" w="sm" len="sm"/>
          </a:ln>
        </p:spPr>
      </p:pic>
      <p:pic>
        <p:nvPicPr>
          <p:cNvPr id="870" name="Google Shape;870;p92"/>
          <p:cNvPicPr preferRelativeResize="0"/>
          <p:nvPr/>
        </p:nvPicPr>
        <p:blipFill>
          <a:blip r:embed="rId15">
            <a:alphaModFix/>
          </a:blip>
          <a:stretch>
            <a:fillRect/>
          </a:stretch>
        </p:blipFill>
        <p:spPr>
          <a:xfrm>
            <a:off x="2346506" y="1144669"/>
            <a:ext cx="102577" cy="102624"/>
          </a:xfrm>
          <a:prstGeom prst="rect">
            <a:avLst/>
          </a:prstGeom>
          <a:noFill/>
          <a:ln w="12700" cap="flat" cmpd="sng">
            <a:solidFill>
              <a:srgbClr val="FFFFFF"/>
            </a:solidFill>
            <a:prstDash val="solid"/>
            <a:miter lim="8000"/>
            <a:headEnd type="none" w="sm" len="sm"/>
            <a:tailEnd type="none" w="sm" len="sm"/>
          </a:ln>
        </p:spPr>
      </p:pic>
      <p:pic>
        <p:nvPicPr>
          <p:cNvPr id="871" name="Google Shape;871;p92"/>
          <p:cNvPicPr preferRelativeResize="0"/>
          <p:nvPr/>
        </p:nvPicPr>
        <p:blipFill rotWithShape="1">
          <a:blip r:embed="rId16">
            <a:alphaModFix/>
          </a:blip>
          <a:srcRect t="20765" r="-10" b="21361"/>
          <a:stretch/>
        </p:blipFill>
        <p:spPr>
          <a:xfrm>
            <a:off x="2149292" y="1296920"/>
            <a:ext cx="177250" cy="102633"/>
          </a:xfrm>
          <a:prstGeom prst="rect">
            <a:avLst/>
          </a:prstGeom>
          <a:noFill/>
          <a:ln>
            <a:noFill/>
          </a:ln>
        </p:spPr>
      </p:pic>
      <p:pic>
        <p:nvPicPr>
          <p:cNvPr id="872" name="Google Shape;872;p92"/>
          <p:cNvPicPr preferRelativeResize="0"/>
          <p:nvPr/>
        </p:nvPicPr>
        <p:blipFill rotWithShape="1">
          <a:blip r:embed="rId17">
            <a:alphaModFix/>
          </a:blip>
          <a:srcRect t="18618" b="22087"/>
          <a:stretch/>
        </p:blipFill>
        <p:spPr>
          <a:xfrm>
            <a:off x="1877786" y="1270259"/>
            <a:ext cx="216544" cy="128471"/>
          </a:xfrm>
          <a:prstGeom prst="rect">
            <a:avLst/>
          </a:prstGeom>
          <a:noFill/>
          <a:ln>
            <a:noFill/>
          </a:ln>
        </p:spPr>
      </p:pic>
      <p:pic>
        <p:nvPicPr>
          <p:cNvPr id="873" name="Google Shape;873;p92"/>
          <p:cNvPicPr preferRelativeResize="0"/>
          <p:nvPr/>
        </p:nvPicPr>
        <p:blipFill>
          <a:blip r:embed="rId18">
            <a:alphaModFix/>
          </a:blip>
          <a:stretch>
            <a:fillRect/>
          </a:stretch>
        </p:blipFill>
        <p:spPr>
          <a:xfrm>
            <a:off x="2971324" y="1144677"/>
            <a:ext cx="102577" cy="102624"/>
          </a:xfrm>
          <a:prstGeom prst="rect">
            <a:avLst/>
          </a:prstGeom>
          <a:noFill/>
          <a:ln>
            <a:noFill/>
          </a:ln>
        </p:spPr>
      </p:pic>
      <p:pic>
        <p:nvPicPr>
          <p:cNvPr id="874" name="Google Shape;874;p92"/>
          <p:cNvPicPr preferRelativeResize="0"/>
          <p:nvPr/>
        </p:nvPicPr>
        <p:blipFill rotWithShape="1">
          <a:blip r:embed="rId19">
            <a:alphaModFix/>
          </a:blip>
          <a:srcRect t="26958" b="25479"/>
          <a:stretch/>
        </p:blipFill>
        <p:spPr>
          <a:xfrm>
            <a:off x="2381517" y="1307410"/>
            <a:ext cx="304558" cy="81654"/>
          </a:xfrm>
          <a:prstGeom prst="rect">
            <a:avLst/>
          </a:prstGeom>
          <a:noFill/>
          <a:ln>
            <a:noFill/>
          </a:ln>
        </p:spPr>
      </p:pic>
      <p:pic>
        <p:nvPicPr>
          <p:cNvPr id="875" name="Google Shape;875;p92"/>
          <p:cNvPicPr preferRelativeResize="0"/>
          <p:nvPr/>
        </p:nvPicPr>
        <p:blipFill>
          <a:blip r:embed="rId20">
            <a:alphaModFix/>
          </a:blip>
          <a:stretch>
            <a:fillRect/>
          </a:stretch>
        </p:blipFill>
        <p:spPr>
          <a:xfrm>
            <a:off x="2726349" y="1286695"/>
            <a:ext cx="95541" cy="95585"/>
          </a:xfrm>
          <a:prstGeom prst="rect">
            <a:avLst/>
          </a:prstGeom>
          <a:noFill/>
          <a:ln>
            <a:noFill/>
          </a:ln>
        </p:spPr>
      </p:pic>
      <p:sp>
        <p:nvSpPr>
          <p:cNvPr id="876" name="Google Shape;876;p92"/>
          <p:cNvSpPr/>
          <p:nvPr/>
        </p:nvSpPr>
        <p:spPr>
          <a:xfrm>
            <a:off x="1646222" y="1584914"/>
            <a:ext cx="1514400" cy="342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77" name="Google Shape;877;p92"/>
          <p:cNvPicPr preferRelativeResize="0"/>
          <p:nvPr/>
        </p:nvPicPr>
        <p:blipFill>
          <a:blip r:embed="rId21">
            <a:alphaModFix/>
          </a:blip>
          <a:stretch>
            <a:fillRect/>
          </a:stretch>
        </p:blipFill>
        <p:spPr>
          <a:xfrm>
            <a:off x="1851921" y="1635446"/>
            <a:ext cx="121372" cy="121426"/>
          </a:xfrm>
          <a:prstGeom prst="rect">
            <a:avLst/>
          </a:prstGeom>
          <a:noFill/>
          <a:ln>
            <a:noFill/>
          </a:ln>
        </p:spPr>
      </p:pic>
      <p:pic>
        <p:nvPicPr>
          <p:cNvPr id="878" name="Google Shape;878;p92"/>
          <p:cNvPicPr preferRelativeResize="0"/>
          <p:nvPr/>
        </p:nvPicPr>
        <p:blipFill>
          <a:blip r:embed="rId22">
            <a:alphaModFix/>
          </a:blip>
          <a:stretch>
            <a:fillRect/>
          </a:stretch>
        </p:blipFill>
        <p:spPr>
          <a:xfrm>
            <a:off x="2719929" y="1623169"/>
            <a:ext cx="262575" cy="145979"/>
          </a:xfrm>
          <a:prstGeom prst="rect">
            <a:avLst/>
          </a:prstGeom>
          <a:noFill/>
          <a:ln>
            <a:noFill/>
          </a:ln>
        </p:spPr>
      </p:pic>
      <p:pic>
        <p:nvPicPr>
          <p:cNvPr id="879" name="Google Shape;879;p92"/>
          <p:cNvPicPr preferRelativeResize="0"/>
          <p:nvPr/>
        </p:nvPicPr>
        <p:blipFill>
          <a:blip r:embed="rId23">
            <a:alphaModFix/>
          </a:blip>
          <a:stretch>
            <a:fillRect/>
          </a:stretch>
        </p:blipFill>
        <p:spPr>
          <a:xfrm>
            <a:off x="1937317" y="1808379"/>
            <a:ext cx="342858" cy="69846"/>
          </a:xfrm>
          <a:prstGeom prst="rect">
            <a:avLst/>
          </a:prstGeom>
          <a:noFill/>
          <a:ln>
            <a:noFill/>
          </a:ln>
        </p:spPr>
      </p:pic>
      <p:pic>
        <p:nvPicPr>
          <p:cNvPr id="880" name="Google Shape;880;p92"/>
          <p:cNvPicPr preferRelativeResize="0"/>
          <p:nvPr/>
        </p:nvPicPr>
        <p:blipFill>
          <a:blip r:embed="rId24">
            <a:alphaModFix/>
          </a:blip>
          <a:stretch>
            <a:fillRect/>
          </a:stretch>
        </p:blipFill>
        <p:spPr>
          <a:xfrm>
            <a:off x="2426903" y="1808380"/>
            <a:ext cx="408154" cy="65349"/>
          </a:xfrm>
          <a:prstGeom prst="rect">
            <a:avLst/>
          </a:prstGeom>
          <a:noFill/>
          <a:ln>
            <a:noFill/>
          </a:ln>
        </p:spPr>
      </p:pic>
      <p:pic>
        <p:nvPicPr>
          <p:cNvPr id="881" name="Google Shape;881;p92"/>
          <p:cNvPicPr preferRelativeResize="0"/>
          <p:nvPr/>
        </p:nvPicPr>
        <p:blipFill>
          <a:blip r:embed="rId25">
            <a:alphaModFix/>
          </a:blip>
          <a:stretch>
            <a:fillRect/>
          </a:stretch>
        </p:blipFill>
        <p:spPr>
          <a:xfrm>
            <a:off x="2248989" y="1611338"/>
            <a:ext cx="294965" cy="159202"/>
          </a:xfrm>
          <a:prstGeom prst="rect">
            <a:avLst/>
          </a:prstGeom>
          <a:noFill/>
          <a:ln>
            <a:noFill/>
          </a:ln>
        </p:spPr>
      </p:pic>
      <p:sp>
        <p:nvSpPr>
          <p:cNvPr id="882" name="Google Shape;882;p92"/>
          <p:cNvSpPr/>
          <p:nvPr/>
        </p:nvSpPr>
        <p:spPr>
          <a:xfrm>
            <a:off x="1645570" y="2076830"/>
            <a:ext cx="1514400" cy="342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83" name="Google Shape;883;p92"/>
          <p:cNvPicPr preferRelativeResize="0"/>
          <p:nvPr/>
        </p:nvPicPr>
        <p:blipFill>
          <a:blip r:embed="rId26">
            <a:alphaModFix/>
          </a:blip>
          <a:stretch>
            <a:fillRect/>
          </a:stretch>
        </p:blipFill>
        <p:spPr>
          <a:xfrm>
            <a:off x="2639853" y="2121120"/>
            <a:ext cx="121375" cy="121431"/>
          </a:xfrm>
          <a:prstGeom prst="rect">
            <a:avLst/>
          </a:prstGeom>
          <a:noFill/>
          <a:ln>
            <a:noFill/>
          </a:ln>
        </p:spPr>
      </p:pic>
      <p:pic>
        <p:nvPicPr>
          <p:cNvPr id="884" name="Google Shape;884;p92"/>
          <p:cNvPicPr preferRelativeResize="0"/>
          <p:nvPr/>
        </p:nvPicPr>
        <p:blipFill>
          <a:blip r:embed="rId27">
            <a:alphaModFix/>
          </a:blip>
          <a:stretch>
            <a:fillRect/>
          </a:stretch>
        </p:blipFill>
        <p:spPr>
          <a:xfrm>
            <a:off x="2892651" y="2121131"/>
            <a:ext cx="107246" cy="107287"/>
          </a:xfrm>
          <a:prstGeom prst="rect">
            <a:avLst/>
          </a:prstGeom>
          <a:noFill/>
          <a:ln>
            <a:noFill/>
          </a:ln>
        </p:spPr>
      </p:pic>
      <p:pic>
        <p:nvPicPr>
          <p:cNvPr id="885" name="Google Shape;885;p92"/>
          <p:cNvPicPr preferRelativeResize="0"/>
          <p:nvPr/>
        </p:nvPicPr>
        <p:blipFill>
          <a:blip r:embed="rId28">
            <a:alphaModFix/>
          </a:blip>
          <a:stretch>
            <a:fillRect/>
          </a:stretch>
        </p:blipFill>
        <p:spPr>
          <a:xfrm>
            <a:off x="2487425" y="2270676"/>
            <a:ext cx="107246" cy="107296"/>
          </a:xfrm>
          <a:prstGeom prst="rect">
            <a:avLst/>
          </a:prstGeom>
          <a:noFill/>
          <a:ln>
            <a:noFill/>
          </a:ln>
        </p:spPr>
      </p:pic>
      <p:pic>
        <p:nvPicPr>
          <p:cNvPr id="886" name="Google Shape;886;p92"/>
          <p:cNvPicPr preferRelativeResize="0"/>
          <p:nvPr/>
        </p:nvPicPr>
        <p:blipFill>
          <a:blip r:embed="rId29">
            <a:alphaModFix/>
          </a:blip>
          <a:stretch>
            <a:fillRect/>
          </a:stretch>
        </p:blipFill>
        <p:spPr>
          <a:xfrm>
            <a:off x="2361712" y="2113177"/>
            <a:ext cx="137252" cy="137318"/>
          </a:xfrm>
          <a:prstGeom prst="rect">
            <a:avLst/>
          </a:prstGeom>
          <a:noFill/>
          <a:ln w="12700" cap="flat" cmpd="sng">
            <a:solidFill>
              <a:srgbClr val="FFFFFF"/>
            </a:solidFill>
            <a:prstDash val="solid"/>
            <a:miter lim="8000"/>
            <a:headEnd type="none" w="sm" len="sm"/>
            <a:tailEnd type="none" w="sm" len="sm"/>
          </a:ln>
        </p:spPr>
      </p:pic>
      <p:pic>
        <p:nvPicPr>
          <p:cNvPr id="887" name="Google Shape;887;p92"/>
          <p:cNvPicPr preferRelativeResize="0"/>
          <p:nvPr/>
        </p:nvPicPr>
        <p:blipFill>
          <a:blip r:embed="rId30">
            <a:alphaModFix/>
          </a:blip>
          <a:stretch>
            <a:fillRect/>
          </a:stretch>
        </p:blipFill>
        <p:spPr>
          <a:xfrm>
            <a:off x="1807489" y="2121122"/>
            <a:ext cx="121371" cy="121427"/>
          </a:xfrm>
          <a:prstGeom prst="rect">
            <a:avLst/>
          </a:prstGeom>
          <a:noFill/>
          <a:ln>
            <a:noFill/>
          </a:ln>
        </p:spPr>
      </p:pic>
      <p:pic>
        <p:nvPicPr>
          <p:cNvPr id="888" name="Google Shape;888;p92"/>
          <p:cNvPicPr preferRelativeResize="0"/>
          <p:nvPr/>
        </p:nvPicPr>
        <p:blipFill>
          <a:blip r:embed="rId31">
            <a:alphaModFix/>
          </a:blip>
          <a:stretch>
            <a:fillRect/>
          </a:stretch>
        </p:blipFill>
        <p:spPr>
          <a:xfrm>
            <a:off x="1946776" y="2263191"/>
            <a:ext cx="121371" cy="121432"/>
          </a:xfrm>
          <a:prstGeom prst="rect">
            <a:avLst/>
          </a:prstGeom>
          <a:noFill/>
          <a:ln>
            <a:noFill/>
          </a:ln>
        </p:spPr>
      </p:pic>
      <p:pic>
        <p:nvPicPr>
          <p:cNvPr id="889" name="Google Shape;889;p92"/>
          <p:cNvPicPr preferRelativeResize="0"/>
          <p:nvPr/>
        </p:nvPicPr>
        <p:blipFill>
          <a:blip r:embed="rId32">
            <a:alphaModFix/>
          </a:blip>
          <a:stretch>
            <a:fillRect/>
          </a:stretch>
        </p:blipFill>
        <p:spPr>
          <a:xfrm>
            <a:off x="2110808" y="2121122"/>
            <a:ext cx="107246" cy="107304"/>
          </a:xfrm>
          <a:prstGeom prst="rect">
            <a:avLst/>
          </a:prstGeom>
          <a:noFill/>
          <a:ln>
            <a:noFill/>
          </a:ln>
        </p:spPr>
      </p:pic>
      <p:pic>
        <p:nvPicPr>
          <p:cNvPr id="890" name="Google Shape;890;p92"/>
          <p:cNvPicPr preferRelativeResize="0"/>
          <p:nvPr/>
        </p:nvPicPr>
        <p:blipFill>
          <a:blip r:embed="rId33">
            <a:alphaModFix/>
          </a:blip>
          <a:stretch>
            <a:fillRect/>
          </a:stretch>
        </p:blipFill>
        <p:spPr>
          <a:xfrm>
            <a:off x="2224161" y="2270260"/>
            <a:ext cx="107246" cy="107304"/>
          </a:xfrm>
          <a:prstGeom prst="rect">
            <a:avLst/>
          </a:prstGeom>
          <a:noFill/>
          <a:ln>
            <a:noFill/>
          </a:ln>
        </p:spPr>
      </p:pic>
      <p:grpSp>
        <p:nvGrpSpPr>
          <p:cNvPr id="891" name="Google Shape;891;p92"/>
          <p:cNvGrpSpPr/>
          <p:nvPr/>
        </p:nvGrpSpPr>
        <p:grpSpPr>
          <a:xfrm>
            <a:off x="502302" y="2076825"/>
            <a:ext cx="1144106" cy="342900"/>
            <a:chOff x="910925" y="5589000"/>
            <a:chExt cx="3050948" cy="914400"/>
          </a:xfrm>
        </p:grpSpPr>
        <p:sp>
          <p:nvSpPr>
            <p:cNvPr id="892" name="Google Shape;892;p92"/>
            <p:cNvSpPr/>
            <p:nvPr/>
          </p:nvSpPr>
          <p:spPr>
            <a:xfrm>
              <a:off x="1824073" y="5589000"/>
              <a:ext cx="21378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Files</a:t>
              </a:r>
              <a:endParaRPr sz="800" b="1">
                <a:latin typeface="JetBrains Mono"/>
                <a:ea typeface="JetBrains Mono"/>
                <a:cs typeface="JetBrains Mono"/>
                <a:sym typeface="JetBrains Mono"/>
              </a:endParaRPr>
            </a:p>
          </p:txBody>
        </p:sp>
        <p:sp>
          <p:nvSpPr>
            <p:cNvPr id="893" name="Google Shape;893;p92"/>
            <p:cNvSpPr/>
            <p:nvPr/>
          </p:nvSpPr>
          <p:spPr>
            <a:xfrm>
              <a:off x="910925" y="5589000"/>
              <a:ext cx="914400" cy="9144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94" name="Google Shape;894;p92"/>
            <p:cNvPicPr preferRelativeResize="0"/>
            <p:nvPr/>
          </p:nvPicPr>
          <p:blipFill>
            <a:blip r:embed="rId5">
              <a:alphaModFix/>
            </a:blip>
            <a:stretch>
              <a:fillRect/>
            </a:stretch>
          </p:blipFill>
          <p:spPr>
            <a:xfrm>
              <a:off x="1163338" y="5780575"/>
              <a:ext cx="399524" cy="531300"/>
            </a:xfrm>
            <a:prstGeom prst="rect">
              <a:avLst/>
            </a:prstGeom>
            <a:noFill/>
            <a:ln>
              <a:noFill/>
            </a:ln>
          </p:spPr>
        </p:pic>
      </p:grpSp>
      <p:sp>
        <p:nvSpPr>
          <p:cNvPr id="895" name="Google Shape;895;p92"/>
          <p:cNvSpPr/>
          <p:nvPr/>
        </p:nvSpPr>
        <p:spPr>
          <a:xfrm>
            <a:off x="1547028" y="3049327"/>
            <a:ext cx="1612800" cy="342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896" name="Google Shape;896;p92"/>
          <p:cNvPicPr preferRelativeResize="0"/>
          <p:nvPr/>
        </p:nvPicPr>
        <p:blipFill rotWithShape="1">
          <a:blip r:embed="rId34">
            <a:alphaModFix/>
          </a:blip>
          <a:srcRect t="13805" b="16259"/>
          <a:stretch/>
        </p:blipFill>
        <p:spPr>
          <a:xfrm>
            <a:off x="2262139" y="3106680"/>
            <a:ext cx="220000" cy="102870"/>
          </a:xfrm>
          <a:prstGeom prst="rect">
            <a:avLst/>
          </a:prstGeom>
          <a:noFill/>
          <a:ln>
            <a:noFill/>
          </a:ln>
        </p:spPr>
      </p:pic>
      <p:pic>
        <p:nvPicPr>
          <p:cNvPr id="897" name="Google Shape;897;p92"/>
          <p:cNvPicPr preferRelativeResize="0"/>
          <p:nvPr/>
        </p:nvPicPr>
        <p:blipFill>
          <a:blip r:embed="rId35">
            <a:alphaModFix/>
          </a:blip>
          <a:stretch>
            <a:fillRect/>
          </a:stretch>
        </p:blipFill>
        <p:spPr>
          <a:xfrm>
            <a:off x="1684570" y="3058496"/>
            <a:ext cx="199122" cy="199213"/>
          </a:xfrm>
          <a:prstGeom prst="rect">
            <a:avLst/>
          </a:prstGeom>
          <a:noFill/>
          <a:ln>
            <a:noFill/>
          </a:ln>
        </p:spPr>
      </p:pic>
      <p:pic>
        <p:nvPicPr>
          <p:cNvPr id="898" name="Google Shape;898;p92"/>
          <p:cNvPicPr preferRelativeResize="0"/>
          <p:nvPr/>
        </p:nvPicPr>
        <p:blipFill>
          <a:blip r:embed="rId36">
            <a:alphaModFix/>
          </a:blip>
          <a:stretch>
            <a:fillRect/>
          </a:stretch>
        </p:blipFill>
        <p:spPr>
          <a:xfrm>
            <a:off x="2035363" y="3099332"/>
            <a:ext cx="102857" cy="117551"/>
          </a:xfrm>
          <a:prstGeom prst="rect">
            <a:avLst/>
          </a:prstGeom>
          <a:noFill/>
          <a:ln>
            <a:noFill/>
          </a:ln>
        </p:spPr>
      </p:pic>
      <p:pic>
        <p:nvPicPr>
          <p:cNvPr id="899" name="Google Shape;899;p92"/>
          <p:cNvPicPr preferRelativeResize="0"/>
          <p:nvPr/>
        </p:nvPicPr>
        <p:blipFill>
          <a:blip r:embed="rId37">
            <a:alphaModFix/>
          </a:blip>
          <a:stretch>
            <a:fillRect/>
          </a:stretch>
        </p:blipFill>
        <p:spPr>
          <a:xfrm>
            <a:off x="2230010" y="3244842"/>
            <a:ext cx="95538" cy="98608"/>
          </a:xfrm>
          <a:prstGeom prst="rect">
            <a:avLst/>
          </a:prstGeom>
          <a:noFill/>
          <a:ln>
            <a:noFill/>
          </a:ln>
        </p:spPr>
      </p:pic>
      <p:pic>
        <p:nvPicPr>
          <p:cNvPr id="900" name="Google Shape;900;p92"/>
          <p:cNvPicPr preferRelativeResize="0"/>
          <p:nvPr/>
        </p:nvPicPr>
        <p:blipFill rotWithShape="1">
          <a:blip r:embed="rId38">
            <a:alphaModFix/>
          </a:blip>
          <a:srcRect/>
          <a:stretch/>
        </p:blipFill>
        <p:spPr>
          <a:xfrm>
            <a:off x="2892201" y="3106680"/>
            <a:ext cx="102858" cy="102858"/>
          </a:xfrm>
          <a:prstGeom prst="rect">
            <a:avLst/>
          </a:prstGeom>
          <a:noFill/>
          <a:ln>
            <a:noFill/>
          </a:ln>
        </p:spPr>
      </p:pic>
      <p:pic>
        <p:nvPicPr>
          <p:cNvPr id="901" name="Google Shape;901;p92"/>
          <p:cNvPicPr preferRelativeResize="0"/>
          <p:nvPr/>
        </p:nvPicPr>
        <p:blipFill rotWithShape="1">
          <a:blip r:embed="rId39">
            <a:alphaModFix/>
          </a:blip>
          <a:srcRect/>
          <a:stretch/>
        </p:blipFill>
        <p:spPr>
          <a:xfrm>
            <a:off x="2626556" y="3098107"/>
            <a:ext cx="107999" cy="119999"/>
          </a:xfrm>
          <a:prstGeom prst="rect">
            <a:avLst/>
          </a:prstGeom>
          <a:noFill/>
          <a:ln>
            <a:noFill/>
          </a:ln>
        </p:spPr>
      </p:pic>
      <p:pic>
        <p:nvPicPr>
          <p:cNvPr id="902" name="Google Shape;902;p92"/>
          <p:cNvPicPr preferRelativeResize="0"/>
          <p:nvPr/>
        </p:nvPicPr>
        <p:blipFill>
          <a:blip r:embed="rId40">
            <a:alphaModFix/>
          </a:blip>
          <a:stretch>
            <a:fillRect/>
          </a:stretch>
        </p:blipFill>
        <p:spPr>
          <a:xfrm>
            <a:off x="1804134" y="3257166"/>
            <a:ext cx="290195" cy="78857"/>
          </a:xfrm>
          <a:prstGeom prst="rect">
            <a:avLst/>
          </a:prstGeom>
          <a:noFill/>
          <a:ln>
            <a:noFill/>
          </a:ln>
        </p:spPr>
      </p:pic>
      <p:pic>
        <p:nvPicPr>
          <p:cNvPr id="903" name="Google Shape;903;p92"/>
          <p:cNvPicPr preferRelativeResize="0"/>
          <p:nvPr/>
        </p:nvPicPr>
        <p:blipFill>
          <a:blip r:embed="rId41">
            <a:alphaModFix/>
          </a:blip>
          <a:stretch>
            <a:fillRect/>
          </a:stretch>
        </p:blipFill>
        <p:spPr>
          <a:xfrm>
            <a:off x="2522064" y="3235008"/>
            <a:ext cx="235622" cy="123165"/>
          </a:xfrm>
          <a:prstGeom prst="rect">
            <a:avLst/>
          </a:prstGeom>
          <a:noFill/>
          <a:ln>
            <a:noFill/>
          </a:ln>
        </p:spPr>
      </p:pic>
      <p:sp>
        <p:nvSpPr>
          <p:cNvPr id="904" name="Google Shape;904;p92"/>
          <p:cNvSpPr/>
          <p:nvPr/>
        </p:nvSpPr>
        <p:spPr>
          <a:xfrm>
            <a:off x="6029000" y="3254700"/>
            <a:ext cx="952200" cy="342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800" b="1">
                <a:latin typeface="JetBrains Mono"/>
                <a:ea typeface="JetBrains Mono"/>
                <a:cs typeface="JetBrains Mono"/>
                <a:sym typeface="JetBrains Mono"/>
              </a:rPr>
              <a:t>Destination Agent</a:t>
            </a:r>
            <a:endParaRPr sz="800" b="1">
              <a:latin typeface="JetBrains Mono"/>
              <a:ea typeface="JetBrains Mono"/>
              <a:cs typeface="JetBrains Mono"/>
              <a:sym typeface="JetBrains Mono"/>
            </a:endParaRPr>
          </a:p>
        </p:txBody>
      </p:sp>
      <p:sp>
        <p:nvSpPr>
          <p:cNvPr id="905" name="Google Shape;905;p92"/>
          <p:cNvSpPr/>
          <p:nvPr/>
        </p:nvSpPr>
        <p:spPr>
          <a:xfrm>
            <a:off x="1837439" y="3570295"/>
            <a:ext cx="1318800" cy="3429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endParaRPr sz="800">
              <a:latin typeface="JetBrains Mono"/>
              <a:ea typeface="JetBrains Mono"/>
              <a:cs typeface="JetBrains Mono"/>
              <a:sym typeface="JetBrains Mono"/>
            </a:endParaRPr>
          </a:p>
        </p:txBody>
      </p:sp>
      <p:pic>
        <p:nvPicPr>
          <p:cNvPr id="906" name="Google Shape;906;p92"/>
          <p:cNvPicPr preferRelativeResize="0"/>
          <p:nvPr/>
        </p:nvPicPr>
        <p:blipFill rotWithShape="1">
          <a:blip r:embed="rId42">
            <a:alphaModFix/>
          </a:blip>
          <a:srcRect/>
          <a:stretch/>
        </p:blipFill>
        <p:spPr>
          <a:xfrm>
            <a:off x="2720121" y="3612455"/>
            <a:ext cx="107995" cy="108045"/>
          </a:xfrm>
          <a:prstGeom prst="rect">
            <a:avLst/>
          </a:prstGeom>
          <a:noFill/>
          <a:ln>
            <a:noFill/>
          </a:ln>
        </p:spPr>
      </p:pic>
      <p:pic>
        <p:nvPicPr>
          <p:cNvPr id="907" name="Google Shape;907;p92"/>
          <p:cNvPicPr preferRelativeResize="0"/>
          <p:nvPr/>
        </p:nvPicPr>
        <p:blipFill rotWithShape="1">
          <a:blip r:embed="rId43">
            <a:alphaModFix/>
          </a:blip>
          <a:srcRect/>
          <a:stretch/>
        </p:blipFill>
        <p:spPr>
          <a:xfrm>
            <a:off x="2112267" y="3764509"/>
            <a:ext cx="107246" cy="107297"/>
          </a:xfrm>
          <a:prstGeom prst="rect">
            <a:avLst/>
          </a:prstGeom>
          <a:noFill/>
          <a:ln>
            <a:noFill/>
          </a:ln>
        </p:spPr>
      </p:pic>
      <p:pic>
        <p:nvPicPr>
          <p:cNvPr id="908" name="Google Shape;908;p92"/>
          <p:cNvPicPr preferRelativeResize="0"/>
          <p:nvPr/>
        </p:nvPicPr>
        <p:blipFill rotWithShape="1">
          <a:blip r:embed="rId44">
            <a:alphaModFix/>
          </a:blip>
          <a:srcRect/>
          <a:stretch/>
        </p:blipFill>
        <p:spPr>
          <a:xfrm>
            <a:off x="1884552" y="3615759"/>
            <a:ext cx="304565" cy="101430"/>
          </a:xfrm>
          <a:prstGeom prst="rect">
            <a:avLst/>
          </a:prstGeom>
          <a:noFill/>
          <a:ln>
            <a:noFill/>
          </a:ln>
        </p:spPr>
      </p:pic>
      <p:pic>
        <p:nvPicPr>
          <p:cNvPr id="909" name="Google Shape;909;p92"/>
          <p:cNvPicPr preferRelativeResize="0"/>
          <p:nvPr/>
        </p:nvPicPr>
        <p:blipFill rotWithShape="1">
          <a:blip r:embed="rId45">
            <a:alphaModFix/>
          </a:blip>
          <a:srcRect/>
          <a:stretch/>
        </p:blipFill>
        <p:spPr>
          <a:xfrm>
            <a:off x="2220415" y="3626973"/>
            <a:ext cx="149794" cy="74222"/>
          </a:xfrm>
          <a:prstGeom prst="rect">
            <a:avLst/>
          </a:prstGeom>
          <a:noFill/>
          <a:ln>
            <a:noFill/>
          </a:ln>
        </p:spPr>
      </p:pic>
      <p:pic>
        <p:nvPicPr>
          <p:cNvPr id="910" name="Google Shape;910;p92"/>
          <p:cNvPicPr preferRelativeResize="0"/>
          <p:nvPr/>
        </p:nvPicPr>
        <p:blipFill rotWithShape="1">
          <a:blip r:embed="rId46">
            <a:alphaModFix/>
          </a:blip>
          <a:srcRect/>
          <a:stretch/>
        </p:blipFill>
        <p:spPr>
          <a:xfrm>
            <a:off x="2330736" y="3736949"/>
            <a:ext cx="149794" cy="149865"/>
          </a:xfrm>
          <a:prstGeom prst="rect">
            <a:avLst/>
          </a:prstGeom>
          <a:solidFill>
            <a:srgbClr val="FFFFFF"/>
          </a:solidFill>
          <a:ln>
            <a:noFill/>
          </a:ln>
        </p:spPr>
      </p:pic>
      <p:pic>
        <p:nvPicPr>
          <p:cNvPr id="911" name="Google Shape;911;p92"/>
          <p:cNvPicPr preferRelativeResize="0"/>
          <p:nvPr/>
        </p:nvPicPr>
        <p:blipFill rotWithShape="1">
          <a:blip r:embed="rId38">
            <a:alphaModFix/>
          </a:blip>
          <a:srcRect/>
          <a:stretch/>
        </p:blipFill>
        <p:spPr>
          <a:xfrm>
            <a:off x="2591725" y="3761473"/>
            <a:ext cx="102858" cy="102857"/>
          </a:xfrm>
          <a:prstGeom prst="rect">
            <a:avLst/>
          </a:prstGeom>
          <a:noFill/>
          <a:ln>
            <a:noFill/>
          </a:ln>
        </p:spPr>
      </p:pic>
      <p:pic>
        <p:nvPicPr>
          <p:cNvPr id="912" name="Google Shape;912;p92"/>
          <p:cNvPicPr preferRelativeResize="0"/>
          <p:nvPr/>
        </p:nvPicPr>
        <p:blipFill rotWithShape="1">
          <a:blip r:embed="rId39">
            <a:alphaModFix/>
          </a:blip>
          <a:srcRect/>
          <a:stretch/>
        </p:blipFill>
        <p:spPr>
          <a:xfrm>
            <a:off x="2508066" y="3606476"/>
            <a:ext cx="107999" cy="119999"/>
          </a:xfrm>
          <a:prstGeom prst="rect">
            <a:avLst/>
          </a:prstGeom>
          <a:noFill/>
          <a:ln>
            <a:noFill/>
          </a:ln>
        </p:spPr>
      </p:pic>
      <p:sp>
        <p:nvSpPr>
          <p:cNvPr id="913" name="Google Shape;913;p92"/>
          <p:cNvSpPr txBox="1"/>
          <p:nvPr/>
        </p:nvSpPr>
        <p:spPr>
          <a:xfrm>
            <a:off x="490785" y="3964678"/>
            <a:ext cx="1125000" cy="253800"/>
          </a:xfrm>
          <a:prstGeom prst="rect">
            <a:avLst/>
          </a:prstGeom>
          <a:noFill/>
          <a:ln>
            <a:noFill/>
          </a:ln>
        </p:spPr>
        <p:txBody>
          <a:bodyPr spcFirstLastPara="1" wrap="square" lIns="34275" tIns="34275" rIns="34275" bIns="34275" anchor="t" anchorCtr="0">
            <a:spAutoFit/>
          </a:bodyPr>
          <a:lstStyle/>
          <a:p>
            <a:pPr marL="0" lvl="0" indent="0" algn="l" rtl="0">
              <a:spcBef>
                <a:spcPts val="0"/>
              </a:spcBef>
              <a:spcAft>
                <a:spcPts val="0"/>
              </a:spcAft>
              <a:buNone/>
            </a:pPr>
            <a:r>
              <a:rPr lang="en" sz="600" b="1" i="1">
                <a:solidFill>
                  <a:schemeClr val="lt2"/>
                </a:solidFill>
                <a:latin typeface="DM Sans"/>
                <a:ea typeface="DM Sans"/>
                <a:cs typeface="DM Sans"/>
                <a:sym typeface="DM Sans"/>
              </a:rPr>
              <a:t>*For &gt;4.5GB/hour High Volume Replication</a:t>
            </a:r>
            <a:endParaRPr sz="600" b="1">
              <a:solidFill>
                <a:schemeClr val="lt2"/>
              </a:solidFill>
              <a:latin typeface="DM Sans"/>
              <a:ea typeface="DM Sans"/>
              <a:cs typeface="DM Sans"/>
              <a:sym typeface="DM Sans"/>
            </a:endParaRPr>
          </a:p>
        </p:txBody>
      </p:sp>
      <p:cxnSp>
        <p:nvCxnSpPr>
          <p:cNvPr id="914" name="Google Shape;914;p92"/>
          <p:cNvCxnSpPr>
            <a:stCxn id="904" idx="3"/>
            <a:endCxn id="837" idx="1"/>
          </p:cNvCxnSpPr>
          <p:nvPr/>
        </p:nvCxnSpPr>
        <p:spPr>
          <a:xfrm rot="10800000" flipH="1">
            <a:off x="6981200" y="1959450"/>
            <a:ext cx="326400" cy="1466700"/>
          </a:xfrm>
          <a:prstGeom prst="bentConnector3">
            <a:avLst>
              <a:gd name="adj1" fmla="val 50001"/>
            </a:avLst>
          </a:prstGeom>
          <a:noFill/>
          <a:ln w="9525" cap="flat" cmpd="sng">
            <a:solidFill>
              <a:schemeClr val="accent4"/>
            </a:solidFill>
            <a:prstDash val="solid"/>
            <a:round/>
            <a:headEnd type="none" w="med" len="med"/>
            <a:tailEnd type="triangle" w="med" len="med"/>
          </a:ln>
        </p:spPr>
      </p:cxnSp>
      <p:cxnSp>
        <p:nvCxnSpPr>
          <p:cNvPr id="915" name="Google Shape;915;p92"/>
          <p:cNvCxnSpPr>
            <a:stCxn id="904" idx="3"/>
            <a:endCxn id="840" idx="1"/>
          </p:cNvCxnSpPr>
          <p:nvPr/>
        </p:nvCxnSpPr>
        <p:spPr>
          <a:xfrm rot="10800000" flipH="1">
            <a:off x="6981200" y="2448150"/>
            <a:ext cx="326400" cy="978000"/>
          </a:xfrm>
          <a:prstGeom prst="bentConnector3">
            <a:avLst>
              <a:gd name="adj1" fmla="val 50001"/>
            </a:avLst>
          </a:prstGeom>
          <a:noFill/>
          <a:ln w="9525" cap="flat" cmpd="sng">
            <a:solidFill>
              <a:schemeClr val="accent4"/>
            </a:solidFill>
            <a:prstDash val="solid"/>
            <a:round/>
            <a:headEnd type="none" w="med" len="med"/>
            <a:tailEnd type="triangle" w="med" len="med"/>
          </a:ln>
        </p:spPr>
      </p:cxnSp>
      <p:cxnSp>
        <p:nvCxnSpPr>
          <p:cNvPr id="916" name="Google Shape;916;p92"/>
          <p:cNvCxnSpPr>
            <a:stCxn id="904" idx="3"/>
            <a:endCxn id="844" idx="1"/>
          </p:cNvCxnSpPr>
          <p:nvPr/>
        </p:nvCxnSpPr>
        <p:spPr>
          <a:xfrm rot="10800000" flipH="1">
            <a:off x="6981200" y="2937150"/>
            <a:ext cx="326400" cy="489000"/>
          </a:xfrm>
          <a:prstGeom prst="bentConnector3">
            <a:avLst>
              <a:gd name="adj1" fmla="val 50001"/>
            </a:avLst>
          </a:prstGeom>
          <a:noFill/>
          <a:ln w="9525" cap="flat" cmpd="sng">
            <a:solidFill>
              <a:schemeClr val="accent4"/>
            </a:solidFill>
            <a:prstDash val="solid"/>
            <a:round/>
            <a:headEnd type="none" w="med" len="med"/>
            <a:tailEnd type="triangle" w="med" len="med"/>
          </a:ln>
        </p:spPr>
      </p:cxnSp>
      <p:cxnSp>
        <p:nvCxnSpPr>
          <p:cNvPr id="917" name="Google Shape;917;p92"/>
          <p:cNvCxnSpPr>
            <a:stCxn id="904" idx="3"/>
            <a:endCxn id="848" idx="1"/>
          </p:cNvCxnSpPr>
          <p:nvPr/>
        </p:nvCxnSpPr>
        <p:spPr>
          <a:xfrm>
            <a:off x="6981200" y="3426150"/>
            <a:ext cx="326400" cy="0"/>
          </a:xfrm>
          <a:prstGeom prst="straightConnector1">
            <a:avLst/>
          </a:prstGeom>
          <a:noFill/>
          <a:ln w="9525" cap="flat" cmpd="sng">
            <a:solidFill>
              <a:schemeClr val="accent4"/>
            </a:solidFill>
            <a:prstDash val="solid"/>
            <a:round/>
            <a:headEnd type="none" w="med" len="med"/>
            <a:tailEnd type="triangle" w="med" len="med"/>
          </a:ln>
        </p:spPr>
      </p:cxnSp>
      <p:cxnSp>
        <p:nvCxnSpPr>
          <p:cNvPr id="918" name="Google Shape;918;p92"/>
          <p:cNvCxnSpPr/>
          <p:nvPr/>
        </p:nvCxnSpPr>
        <p:spPr>
          <a:xfrm>
            <a:off x="5070866" y="1864006"/>
            <a:ext cx="2235900" cy="0"/>
          </a:xfrm>
          <a:prstGeom prst="straightConnector1">
            <a:avLst/>
          </a:prstGeom>
          <a:noFill/>
          <a:ln w="9525" cap="flat" cmpd="sng">
            <a:solidFill>
              <a:schemeClr val="accent4"/>
            </a:solidFill>
            <a:prstDash val="solid"/>
            <a:round/>
            <a:headEnd type="none" w="med" len="med"/>
            <a:tailEnd type="triangle" w="med" len="med"/>
          </a:ln>
        </p:spPr>
      </p:cxnSp>
      <p:grpSp>
        <p:nvGrpSpPr>
          <p:cNvPr id="919" name="Google Shape;919;p92"/>
          <p:cNvGrpSpPr/>
          <p:nvPr/>
        </p:nvGrpSpPr>
        <p:grpSpPr>
          <a:xfrm>
            <a:off x="3770315" y="1787831"/>
            <a:ext cx="1318795" cy="342905"/>
            <a:chOff x="7112003" y="7678742"/>
            <a:chExt cx="3894846" cy="1015714"/>
          </a:xfrm>
        </p:grpSpPr>
        <p:sp>
          <p:nvSpPr>
            <p:cNvPr id="920" name="Google Shape;920;p92"/>
            <p:cNvSpPr/>
            <p:nvPr/>
          </p:nvSpPr>
          <p:spPr>
            <a:xfrm>
              <a:off x="8115150" y="7692394"/>
              <a:ext cx="2891700" cy="993000"/>
            </a:xfrm>
            <a:prstGeom prst="rect">
              <a:avLst/>
            </a:prstGeom>
            <a:solidFill>
              <a:srgbClr val="007FFF"/>
            </a:solidFill>
            <a:ln w="9525" cap="flat" cmpd="sng">
              <a:solidFill>
                <a:srgbClr val="494949"/>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1000" b="1">
                  <a:solidFill>
                    <a:srgbClr val="FFFFFF"/>
                  </a:solidFill>
                  <a:latin typeface="JetBrains Mono"/>
                  <a:ea typeface="JetBrains Mono"/>
                  <a:cs typeface="JetBrains Mono"/>
                  <a:sym typeface="JetBrains Mono"/>
                </a:rPr>
                <a:t>Fivetran</a:t>
              </a:r>
              <a:endParaRPr sz="1000" b="1">
                <a:solidFill>
                  <a:srgbClr val="FFFFFF"/>
                </a:solidFill>
                <a:latin typeface="JetBrains Mono"/>
                <a:ea typeface="JetBrains Mono"/>
                <a:cs typeface="JetBrains Mono"/>
                <a:sym typeface="JetBrains Mono"/>
              </a:endParaRPr>
            </a:p>
          </p:txBody>
        </p:sp>
        <p:grpSp>
          <p:nvGrpSpPr>
            <p:cNvPr id="921" name="Google Shape;921;p92"/>
            <p:cNvGrpSpPr/>
            <p:nvPr/>
          </p:nvGrpSpPr>
          <p:grpSpPr>
            <a:xfrm>
              <a:off x="7112003" y="7678742"/>
              <a:ext cx="1015714" cy="1015714"/>
              <a:chOff x="7398388" y="7788764"/>
              <a:chExt cx="1069848" cy="1069848"/>
            </a:xfrm>
          </p:grpSpPr>
          <p:pic>
            <p:nvPicPr>
              <p:cNvPr id="922" name="Google Shape;922;p92"/>
              <p:cNvPicPr preferRelativeResize="0"/>
              <p:nvPr/>
            </p:nvPicPr>
            <p:blipFill>
              <a:blip r:embed="rId47">
                <a:alphaModFix/>
              </a:blip>
              <a:stretch>
                <a:fillRect/>
              </a:stretch>
            </p:blipFill>
            <p:spPr>
              <a:xfrm>
                <a:off x="7398388" y="7788764"/>
                <a:ext cx="1069848" cy="1069848"/>
              </a:xfrm>
              <a:prstGeom prst="rect">
                <a:avLst/>
              </a:prstGeom>
              <a:noFill/>
              <a:ln>
                <a:noFill/>
              </a:ln>
            </p:spPr>
          </p:pic>
          <p:pic>
            <p:nvPicPr>
              <p:cNvPr id="923" name="Google Shape;923;p92"/>
              <p:cNvPicPr preferRelativeResize="0"/>
              <p:nvPr/>
            </p:nvPicPr>
            <p:blipFill>
              <a:blip r:embed="rId48">
                <a:alphaModFix/>
              </a:blip>
              <a:stretch>
                <a:fillRect/>
              </a:stretch>
            </p:blipFill>
            <p:spPr>
              <a:xfrm>
                <a:off x="7705589" y="8006575"/>
                <a:ext cx="455450" cy="634225"/>
              </a:xfrm>
              <a:prstGeom prst="rect">
                <a:avLst/>
              </a:prstGeom>
              <a:noFill/>
              <a:ln>
                <a:noFill/>
              </a:ln>
            </p:spPr>
          </p:pic>
        </p:grpSp>
      </p:grpSp>
      <p:cxnSp>
        <p:nvCxnSpPr>
          <p:cNvPr id="924" name="Google Shape;924;p92"/>
          <p:cNvCxnSpPr>
            <a:stCxn id="920" idx="3"/>
          </p:cNvCxnSpPr>
          <p:nvPr/>
        </p:nvCxnSpPr>
        <p:spPr>
          <a:xfrm>
            <a:off x="5089110" y="1960058"/>
            <a:ext cx="2204100" cy="385200"/>
          </a:xfrm>
          <a:prstGeom prst="bentConnector3">
            <a:avLst>
              <a:gd name="adj1" fmla="val 50000"/>
            </a:avLst>
          </a:prstGeom>
          <a:noFill/>
          <a:ln w="9525" cap="flat" cmpd="sng">
            <a:solidFill>
              <a:schemeClr val="accent4"/>
            </a:solidFill>
            <a:prstDash val="solid"/>
            <a:round/>
            <a:headEnd type="none" w="med" len="med"/>
            <a:tailEnd type="triangle" w="med" len="med"/>
          </a:ln>
        </p:spPr>
      </p:cxnSp>
      <p:cxnSp>
        <p:nvCxnSpPr>
          <p:cNvPr id="925" name="Google Shape;925;p92"/>
          <p:cNvCxnSpPr/>
          <p:nvPr/>
        </p:nvCxnSpPr>
        <p:spPr>
          <a:xfrm rot="10800000" flipH="1">
            <a:off x="5070879" y="3426150"/>
            <a:ext cx="567900" cy="900"/>
          </a:xfrm>
          <a:prstGeom prst="straightConnector1">
            <a:avLst/>
          </a:prstGeom>
          <a:noFill/>
          <a:ln w="9525" cap="flat" cmpd="sng">
            <a:solidFill>
              <a:schemeClr val="accent4"/>
            </a:solidFill>
            <a:prstDash val="solid"/>
            <a:round/>
            <a:headEnd type="none" w="med" len="med"/>
            <a:tailEnd type="triangle" w="med" len="med"/>
          </a:ln>
        </p:spPr>
      </p:cxnSp>
      <p:cxnSp>
        <p:nvCxnSpPr>
          <p:cNvPr id="926" name="Google Shape;926;p92"/>
          <p:cNvCxnSpPr>
            <a:stCxn id="882" idx="3"/>
            <a:endCxn id="922" idx="1"/>
          </p:cNvCxnSpPr>
          <p:nvPr/>
        </p:nvCxnSpPr>
        <p:spPr>
          <a:xfrm rot="10800000" flipH="1">
            <a:off x="3159970" y="1959380"/>
            <a:ext cx="610200" cy="288900"/>
          </a:xfrm>
          <a:prstGeom prst="bentConnector3">
            <a:avLst>
              <a:gd name="adj1" fmla="val 50012"/>
            </a:avLst>
          </a:prstGeom>
          <a:noFill/>
          <a:ln w="9525" cap="flat" cmpd="sng">
            <a:solidFill>
              <a:schemeClr val="accent4"/>
            </a:solidFill>
            <a:prstDash val="solid"/>
            <a:round/>
            <a:headEnd type="none" w="med" len="med"/>
            <a:tailEnd type="none" w="med" len="med"/>
          </a:ln>
        </p:spPr>
      </p:cxnSp>
      <p:cxnSp>
        <p:nvCxnSpPr>
          <p:cNvPr id="927" name="Google Shape;927;p92"/>
          <p:cNvCxnSpPr>
            <a:stCxn id="905" idx="3"/>
            <a:endCxn id="928" idx="1"/>
          </p:cNvCxnSpPr>
          <p:nvPr/>
        </p:nvCxnSpPr>
        <p:spPr>
          <a:xfrm rot="10800000" flipH="1">
            <a:off x="3156239" y="3426145"/>
            <a:ext cx="626400" cy="315600"/>
          </a:xfrm>
          <a:prstGeom prst="bentConnector3">
            <a:avLst>
              <a:gd name="adj1" fmla="val 50009"/>
            </a:avLst>
          </a:prstGeom>
          <a:noFill/>
          <a:ln w="9525" cap="flat" cmpd="sng">
            <a:solidFill>
              <a:schemeClr val="accent4"/>
            </a:solidFill>
            <a:prstDash val="solid"/>
            <a:round/>
            <a:headEnd type="none" w="med" len="med"/>
            <a:tailEnd type="triangle" w="med" len="med"/>
          </a:ln>
        </p:spPr>
      </p:cxnSp>
      <p:sp>
        <p:nvSpPr>
          <p:cNvPr id="929" name="Google Shape;929;p92"/>
          <p:cNvSpPr txBox="1"/>
          <p:nvPr/>
        </p:nvSpPr>
        <p:spPr>
          <a:xfrm>
            <a:off x="7031477" y="4225613"/>
            <a:ext cx="2112600" cy="375000"/>
          </a:xfrm>
          <a:prstGeom prst="rect">
            <a:avLst/>
          </a:prstGeom>
          <a:noFill/>
          <a:ln>
            <a:noFill/>
          </a:ln>
        </p:spPr>
        <p:txBody>
          <a:bodyPr spcFirstLastPara="1" wrap="square" lIns="34275" tIns="34275" rIns="34275" bIns="34275" anchor="t" anchorCtr="0">
            <a:noAutofit/>
          </a:bodyPr>
          <a:lstStyle/>
          <a:p>
            <a:pPr marL="0" lvl="0" indent="0" algn="ctr" rtl="0">
              <a:spcBef>
                <a:spcPts val="0"/>
              </a:spcBef>
              <a:spcAft>
                <a:spcPts val="0"/>
              </a:spcAft>
              <a:buNone/>
            </a:pPr>
            <a:r>
              <a:rPr lang="en" sz="1000" i="1">
                <a:solidFill>
                  <a:schemeClr val="accent4"/>
                </a:solidFill>
                <a:latin typeface="DM Sans"/>
                <a:ea typeface="DM Sans"/>
                <a:cs typeface="DM Sans"/>
                <a:sym typeface="DM Sans"/>
              </a:rPr>
              <a:t>Reference Architecture</a:t>
            </a:r>
            <a:endParaRPr sz="1000" i="1">
              <a:solidFill>
                <a:schemeClr val="accent4"/>
              </a:solidFill>
              <a:latin typeface="DM Sans"/>
              <a:ea typeface="DM Sans"/>
              <a:cs typeface="DM Sans"/>
              <a:sym typeface="DM Sans"/>
            </a:endParaRPr>
          </a:p>
          <a:p>
            <a:pPr marL="0" lvl="0" indent="0" algn="l" rtl="0">
              <a:spcBef>
                <a:spcPts val="0"/>
              </a:spcBef>
              <a:spcAft>
                <a:spcPts val="0"/>
              </a:spcAft>
              <a:buNone/>
            </a:pPr>
            <a:endParaRPr sz="1000" i="1">
              <a:solidFill>
                <a:schemeClr val="accent4"/>
              </a:solidFill>
              <a:latin typeface="DM Sans"/>
              <a:ea typeface="DM Sans"/>
              <a:cs typeface="DM Sans"/>
              <a:sym typeface="DM Sans"/>
            </a:endParaRPr>
          </a:p>
        </p:txBody>
      </p:sp>
      <p:grpSp>
        <p:nvGrpSpPr>
          <p:cNvPr id="930" name="Google Shape;930;p92"/>
          <p:cNvGrpSpPr/>
          <p:nvPr/>
        </p:nvGrpSpPr>
        <p:grpSpPr>
          <a:xfrm>
            <a:off x="3770645" y="3254702"/>
            <a:ext cx="1318892" cy="342918"/>
            <a:chOff x="9673164" y="8729979"/>
            <a:chExt cx="3517046" cy="914447"/>
          </a:xfrm>
        </p:grpSpPr>
        <p:grpSp>
          <p:nvGrpSpPr>
            <p:cNvPr id="931" name="Google Shape;931;p92"/>
            <p:cNvGrpSpPr/>
            <p:nvPr/>
          </p:nvGrpSpPr>
          <p:grpSpPr>
            <a:xfrm>
              <a:off x="9673164" y="8729979"/>
              <a:ext cx="3517046" cy="914447"/>
              <a:chOff x="7112003" y="7678742"/>
              <a:chExt cx="3894846" cy="1015713"/>
            </a:xfrm>
          </p:grpSpPr>
          <p:sp>
            <p:nvSpPr>
              <p:cNvPr id="932" name="Google Shape;932;p92"/>
              <p:cNvSpPr/>
              <p:nvPr/>
            </p:nvSpPr>
            <p:spPr>
              <a:xfrm>
                <a:off x="8115150" y="7692394"/>
                <a:ext cx="2891700" cy="993000"/>
              </a:xfrm>
              <a:prstGeom prst="rect">
                <a:avLst/>
              </a:prstGeom>
              <a:solidFill>
                <a:srgbClr val="007FFF"/>
              </a:solidFill>
              <a:ln w="9525" cap="flat" cmpd="sng">
                <a:solidFill>
                  <a:srgbClr val="494949"/>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1000" b="1">
                    <a:solidFill>
                      <a:srgbClr val="FFFFFF"/>
                    </a:solidFill>
                    <a:latin typeface="JetBrains Mono"/>
                    <a:ea typeface="JetBrains Mono"/>
                    <a:cs typeface="JetBrains Mono"/>
                    <a:sym typeface="JetBrains Mono"/>
                  </a:rPr>
                  <a:t>HVR Hub</a:t>
                </a:r>
                <a:endParaRPr sz="1000" b="1">
                  <a:solidFill>
                    <a:srgbClr val="FFFFFF"/>
                  </a:solidFill>
                  <a:latin typeface="JetBrains Mono"/>
                  <a:ea typeface="JetBrains Mono"/>
                  <a:cs typeface="JetBrains Mono"/>
                  <a:sym typeface="JetBrains Mono"/>
                </a:endParaRPr>
              </a:p>
            </p:txBody>
          </p:sp>
          <p:pic>
            <p:nvPicPr>
              <p:cNvPr id="933" name="Google Shape;933;p92"/>
              <p:cNvPicPr preferRelativeResize="0"/>
              <p:nvPr/>
            </p:nvPicPr>
            <p:blipFill>
              <a:blip r:embed="rId47">
                <a:alphaModFix/>
              </a:blip>
              <a:stretch>
                <a:fillRect/>
              </a:stretch>
            </p:blipFill>
            <p:spPr>
              <a:xfrm>
                <a:off x="7112003" y="7678742"/>
                <a:ext cx="1015713" cy="1015713"/>
              </a:xfrm>
              <a:prstGeom prst="rect">
                <a:avLst/>
              </a:prstGeom>
              <a:noFill/>
              <a:ln>
                <a:noFill/>
              </a:ln>
            </p:spPr>
          </p:pic>
        </p:grpSp>
        <p:pic>
          <p:nvPicPr>
            <p:cNvPr id="928" name="Google Shape;928;p92"/>
            <p:cNvPicPr preferRelativeResize="0"/>
            <p:nvPr/>
          </p:nvPicPr>
          <p:blipFill>
            <a:blip r:embed="rId49">
              <a:alphaModFix/>
            </a:blip>
            <a:stretch>
              <a:fillRect/>
            </a:stretch>
          </p:blipFill>
          <p:spPr>
            <a:xfrm>
              <a:off x="9705450" y="8757400"/>
              <a:ext cx="859600" cy="859600"/>
            </a:xfrm>
            <a:prstGeom prst="rect">
              <a:avLst/>
            </a:prstGeom>
            <a:noFill/>
            <a:ln>
              <a:noFill/>
            </a:ln>
          </p:spPr>
        </p:pic>
      </p:grpSp>
      <p:grpSp>
        <p:nvGrpSpPr>
          <p:cNvPr id="934" name="Google Shape;934;p92"/>
          <p:cNvGrpSpPr/>
          <p:nvPr/>
        </p:nvGrpSpPr>
        <p:grpSpPr>
          <a:xfrm>
            <a:off x="5672394" y="3248288"/>
            <a:ext cx="356616" cy="356616"/>
            <a:chOff x="5672394" y="3248288"/>
            <a:chExt cx="356616" cy="356616"/>
          </a:xfrm>
        </p:grpSpPr>
        <p:pic>
          <p:nvPicPr>
            <p:cNvPr id="935" name="Google Shape;935;p92"/>
            <p:cNvPicPr preferRelativeResize="0"/>
            <p:nvPr/>
          </p:nvPicPr>
          <p:blipFill>
            <a:blip r:embed="rId50">
              <a:alphaModFix/>
            </a:blip>
            <a:stretch>
              <a:fillRect/>
            </a:stretch>
          </p:blipFill>
          <p:spPr>
            <a:xfrm>
              <a:off x="5672394" y="3248288"/>
              <a:ext cx="356616" cy="356616"/>
            </a:xfrm>
            <a:prstGeom prst="rect">
              <a:avLst/>
            </a:prstGeom>
            <a:noFill/>
            <a:ln>
              <a:noFill/>
            </a:ln>
          </p:spPr>
        </p:pic>
        <p:pic>
          <p:nvPicPr>
            <p:cNvPr id="936" name="Google Shape;936;p92"/>
            <p:cNvPicPr preferRelativeResize="0"/>
            <p:nvPr/>
          </p:nvPicPr>
          <p:blipFill>
            <a:blip r:embed="rId51">
              <a:alphaModFix/>
            </a:blip>
            <a:stretch>
              <a:fillRect/>
            </a:stretch>
          </p:blipFill>
          <p:spPr>
            <a:xfrm>
              <a:off x="5692616" y="3268514"/>
              <a:ext cx="316172" cy="316172"/>
            </a:xfrm>
            <a:prstGeom prst="rect">
              <a:avLst/>
            </a:prstGeom>
            <a:noFill/>
            <a:ln>
              <a:noFill/>
            </a:ln>
          </p:spPr>
        </p:pic>
      </p:grpSp>
      <p:cxnSp>
        <p:nvCxnSpPr>
          <p:cNvPr id="937" name="Google Shape;937;p92"/>
          <p:cNvCxnSpPr>
            <a:stCxn id="876" idx="3"/>
            <a:endCxn id="922" idx="1"/>
          </p:cNvCxnSpPr>
          <p:nvPr/>
        </p:nvCxnSpPr>
        <p:spPr>
          <a:xfrm>
            <a:off x="3160622" y="1756364"/>
            <a:ext cx="609600" cy="202800"/>
          </a:xfrm>
          <a:prstGeom prst="bentConnector3">
            <a:avLst>
              <a:gd name="adj1" fmla="val 50008"/>
            </a:avLst>
          </a:prstGeom>
          <a:noFill/>
          <a:ln w="9525" cap="flat" cmpd="sng">
            <a:solidFill>
              <a:schemeClr val="accent4"/>
            </a:solidFill>
            <a:prstDash val="solid"/>
            <a:round/>
            <a:headEnd type="none" w="med" len="med"/>
            <a:tailEnd type="none" w="med" len="med"/>
          </a:ln>
        </p:spPr>
      </p:cxnSp>
      <p:grpSp>
        <p:nvGrpSpPr>
          <p:cNvPr id="938" name="Google Shape;938;p92"/>
          <p:cNvGrpSpPr/>
          <p:nvPr/>
        </p:nvGrpSpPr>
        <p:grpSpPr>
          <a:xfrm>
            <a:off x="500582" y="3563438"/>
            <a:ext cx="356616" cy="356616"/>
            <a:chOff x="5672394" y="3248288"/>
            <a:chExt cx="356616" cy="356616"/>
          </a:xfrm>
        </p:grpSpPr>
        <p:pic>
          <p:nvPicPr>
            <p:cNvPr id="939" name="Google Shape;939;p92"/>
            <p:cNvPicPr preferRelativeResize="0"/>
            <p:nvPr/>
          </p:nvPicPr>
          <p:blipFill>
            <a:blip r:embed="rId50">
              <a:alphaModFix/>
            </a:blip>
            <a:stretch>
              <a:fillRect/>
            </a:stretch>
          </p:blipFill>
          <p:spPr>
            <a:xfrm>
              <a:off x="5672394" y="3248288"/>
              <a:ext cx="356616" cy="356616"/>
            </a:xfrm>
            <a:prstGeom prst="rect">
              <a:avLst/>
            </a:prstGeom>
            <a:noFill/>
            <a:ln>
              <a:noFill/>
            </a:ln>
          </p:spPr>
        </p:pic>
        <p:pic>
          <p:nvPicPr>
            <p:cNvPr id="940" name="Google Shape;940;p92"/>
            <p:cNvPicPr preferRelativeResize="0"/>
            <p:nvPr/>
          </p:nvPicPr>
          <p:blipFill>
            <a:blip r:embed="rId51">
              <a:alphaModFix/>
            </a:blip>
            <a:stretch>
              <a:fillRect/>
            </a:stretch>
          </p:blipFill>
          <p:spPr>
            <a:xfrm>
              <a:off x="5692616" y="3268514"/>
              <a:ext cx="316172" cy="316172"/>
            </a:xfrm>
            <a:prstGeom prst="rect">
              <a:avLst/>
            </a:prstGeom>
            <a:noFill/>
            <a:ln>
              <a:noFill/>
            </a:ln>
          </p:spPr>
        </p:pic>
      </p:grpSp>
      <p:cxnSp>
        <p:nvCxnSpPr>
          <p:cNvPr id="941" name="Google Shape;941;p92"/>
          <p:cNvCxnSpPr>
            <a:stCxn id="895" idx="3"/>
            <a:endCxn id="922" idx="1"/>
          </p:cNvCxnSpPr>
          <p:nvPr/>
        </p:nvCxnSpPr>
        <p:spPr>
          <a:xfrm rot="10800000" flipH="1">
            <a:off x="3159828" y="1959277"/>
            <a:ext cx="610500" cy="1261500"/>
          </a:xfrm>
          <a:prstGeom prst="bentConnector3">
            <a:avLst>
              <a:gd name="adj1" fmla="val 49999"/>
            </a:avLst>
          </a:prstGeom>
          <a:noFill/>
          <a:ln w="9525" cap="flat" cmpd="sng">
            <a:solidFill>
              <a:schemeClr val="accent4"/>
            </a:solidFill>
            <a:prstDash val="solid"/>
            <a:round/>
            <a:headEnd type="none" w="med" len="med"/>
            <a:tailEnd type="triangle" w="med" len="med"/>
          </a:ln>
        </p:spPr>
      </p:cxnSp>
      <p:cxnSp>
        <p:nvCxnSpPr>
          <p:cNvPr id="942" name="Google Shape;942;p92"/>
          <p:cNvCxnSpPr>
            <a:stCxn id="922" idx="1"/>
            <a:endCxn id="863" idx="3"/>
          </p:cNvCxnSpPr>
          <p:nvPr/>
        </p:nvCxnSpPr>
        <p:spPr>
          <a:xfrm rot="10800000">
            <a:off x="3152915" y="1264483"/>
            <a:ext cx="617400" cy="694800"/>
          </a:xfrm>
          <a:prstGeom prst="bentConnector3">
            <a:avLst>
              <a:gd name="adj1" fmla="val 49334"/>
            </a:avLst>
          </a:prstGeom>
          <a:noFill/>
          <a:ln w="9525" cap="flat" cmpd="sng">
            <a:solidFill>
              <a:schemeClr val="accent4"/>
            </a:solidFill>
            <a:prstDash val="solid"/>
            <a:round/>
            <a:headEnd type="none" w="med" len="med"/>
            <a:tailEnd type="none" w="med" len="med"/>
          </a:ln>
        </p:spPr>
      </p:cxnSp>
      <p:pic>
        <p:nvPicPr>
          <p:cNvPr id="943" name="Google Shape;943;p92"/>
          <p:cNvPicPr preferRelativeResize="0"/>
          <p:nvPr/>
        </p:nvPicPr>
        <p:blipFill>
          <a:blip r:embed="rId52">
            <a:alphaModFix/>
          </a:blip>
          <a:stretch>
            <a:fillRect/>
          </a:stretch>
        </p:blipFill>
        <p:spPr>
          <a:xfrm>
            <a:off x="7373225" y="1845586"/>
            <a:ext cx="220000" cy="2275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93"/>
          <p:cNvSpPr txBox="1">
            <a:spLocks noGrp="1"/>
          </p:cNvSpPr>
          <p:nvPr>
            <p:ph type="title"/>
          </p:nvPr>
        </p:nvSpPr>
        <p:spPr>
          <a:xfrm>
            <a:off x="329153" y="1412831"/>
            <a:ext cx="5364000" cy="1689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600"/>
              <a:t>Fivetran Enterprise SaaS Solution </a:t>
            </a:r>
            <a:endParaRPr sz="3600"/>
          </a:p>
          <a:p>
            <a:pPr marL="0" lvl="0" indent="0" algn="l" rtl="0">
              <a:spcBef>
                <a:spcPts val="0"/>
              </a:spcBef>
              <a:spcAft>
                <a:spcPts val="0"/>
              </a:spcAft>
              <a:buNone/>
            </a:pP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grpSp>
        <p:nvGrpSpPr>
          <p:cNvPr id="115" name="Google Shape;2053;p142">
            <a:extLst>
              <a:ext uri="{FF2B5EF4-FFF2-40B4-BE49-F238E27FC236}">
                <a16:creationId xmlns:a16="http://schemas.microsoft.com/office/drawing/2014/main" id="{2F51458F-FA44-48CE-92A3-F1E31E94E1A0}"/>
              </a:ext>
            </a:extLst>
          </p:cNvPr>
          <p:cNvGrpSpPr/>
          <p:nvPr/>
        </p:nvGrpSpPr>
        <p:grpSpPr>
          <a:xfrm>
            <a:off x="985978" y="748500"/>
            <a:ext cx="7630387" cy="3774366"/>
            <a:chOff x="2629275" y="1996000"/>
            <a:chExt cx="20347699" cy="10064976"/>
          </a:xfrm>
        </p:grpSpPr>
        <p:pic>
          <p:nvPicPr>
            <p:cNvPr id="116" name="Google Shape;2054;p142">
              <a:extLst>
                <a:ext uri="{FF2B5EF4-FFF2-40B4-BE49-F238E27FC236}">
                  <a16:creationId xmlns:a16="http://schemas.microsoft.com/office/drawing/2014/main" id="{033D527E-377A-4068-AF2D-2A1A4BDB9DAF}"/>
                </a:ext>
              </a:extLst>
            </p:cNvPr>
            <p:cNvPicPr preferRelativeResize="0"/>
            <p:nvPr/>
          </p:nvPicPr>
          <p:blipFill rotWithShape="1">
            <a:blip r:embed="rId3">
              <a:alphaModFix/>
            </a:blip>
            <a:srcRect t="5399" b="6657"/>
            <a:stretch/>
          </p:blipFill>
          <p:spPr>
            <a:xfrm>
              <a:off x="2629275" y="1996000"/>
              <a:ext cx="20347699" cy="10064976"/>
            </a:xfrm>
            <a:prstGeom prst="rect">
              <a:avLst/>
            </a:prstGeom>
            <a:noFill/>
            <a:ln>
              <a:noFill/>
            </a:ln>
          </p:spPr>
        </p:pic>
        <p:sp>
          <p:nvSpPr>
            <p:cNvPr id="117" name="Google Shape;2055;p142">
              <a:extLst>
                <a:ext uri="{FF2B5EF4-FFF2-40B4-BE49-F238E27FC236}">
                  <a16:creationId xmlns:a16="http://schemas.microsoft.com/office/drawing/2014/main" id="{D5F2432F-737A-4B68-9B60-0A725217C94E}"/>
                </a:ext>
              </a:extLst>
            </p:cNvPr>
            <p:cNvSpPr/>
            <p:nvPr/>
          </p:nvSpPr>
          <p:spPr>
            <a:xfrm>
              <a:off x="6253600" y="5840400"/>
              <a:ext cx="1258200" cy="289200"/>
            </a:xfrm>
            <a:prstGeom prst="rect">
              <a:avLst/>
            </a:prstGeom>
            <a:solidFill>
              <a:schemeClr val="dk2"/>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grpSp>
      <p:sp>
        <p:nvSpPr>
          <p:cNvPr id="118" name="Google Shape;2056;p142">
            <a:extLst>
              <a:ext uri="{FF2B5EF4-FFF2-40B4-BE49-F238E27FC236}">
                <a16:creationId xmlns:a16="http://schemas.microsoft.com/office/drawing/2014/main" id="{87AA253C-F382-4D43-B9AC-E48DDDF3A8E9}"/>
              </a:ext>
            </a:extLst>
          </p:cNvPr>
          <p:cNvSpPr txBox="1">
            <a:spLocks noGrp="1"/>
          </p:cNvSpPr>
          <p:nvPr>
            <p:ph type="sldNum" idx="12"/>
          </p:nvPr>
        </p:nvSpPr>
        <p:spPr>
          <a:xfrm>
            <a:off x="8586613" y="4715606"/>
            <a:ext cx="228300" cy="282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19" name="Google Shape;2057;p142">
            <a:extLst>
              <a:ext uri="{FF2B5EF4-FFF2-40B4-BE49-F238E27FC236}">
                <a16:creationId xmlns:a16="http://schemas.microsoft.com/office/drawing/2014/main" id="{269DC562-989B-4D1F-9CDF-3964BA9781B4}"/>
              </a:ext>
            </a:extLst>
          </p:cNvPr>
          <p:cNvSpPr txBox="1">
            <a:spLocks/>
          </p:cNvSpPr>
          <p:nvPr/>
        </p:nvSpPr>
        <p:spPr>
          <a:xfrm>
            <a:off x="342923" y="106675"/>
            <a:ext cx="8458200" cy="571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latin typeface="DM Sans"/>
                <a:ea typeface="DM Sans"/>
                <a:cs typeface="DM Sans"/>
                <a:sym typeface="DM Sans"/>
              </a:rPr>
              <a:t>Powering your data movement with automation, scale, and security.</a:t>
            </a:r>
          </a:p>
        </p:txBody>
      </p:sp>
    </p:spTree>
    <p:extLst>
      <p:ext uri="{BB962C8B-B14F-4D97-AF65-F5344CB8AC3E}">
        <p14:creationId xmlns:p14="http://schemas.microsoft.com/office/powerpoint/2010/main" val="2757140633"/>
      </p:ext>
    </p:extLst>
  </p:cSld>
  <p:clrMapOvr>
    <a:masterClrMapping/>
  </p:clrMapOvr>
</p:sld>
</file>

<file path=ppt/theme/theme1.xml><?xml version="1.0" encoding="utf-8"?>
<a:theme xmlns:a="http://schemas.openxmlformats.org/drawingml/2006/main" name="Fivetran">
  <a:themeElements>
    <a:clrScheme name="Simple Light">
      <a:dk1>
        <a:srgbClr val="222222"/>
      </a:dk1>
      <a:lt1>
        <a:srgbClr val="FFFFFF"/>
      </a:lt1>
      <a:dk2>
        <a:srgbClr val="EEEEEE"/>
      </a:dk2>
      <a:lt2>
        <a:srgbClr val="222222"/>
      </a:lt2>
      <a:accent1>
        <a:srgbClr val="002040"/>
      </a:accent1>
      <a:accent2>
        <a:srgbClr val="007FFF"/>
      </a:accent2>
      <a:accent3>
        <a:srgbClr val="C9E4EA"/>
      </a:accent3>
      <a:accent4>
        <a:srgbClr val="494949"/>
      </a:accent4>
      <a:accent5>
        <a:srgbClr val="C1C1C1"/>
      </a:accent5>
      <a:accent6>
        <a:srgbClr val="C2C7CC"/>
      </a:accent6>
      <a:hlink>
        <a:srgbClr val="007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FmLogistic.Fivetran.Feb2022" id="{777559AA-57F5-4843-A268-EEBC3E953698}" vid="{8CAAD964-B6B4-3046-A882-A8E67CDA9CF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Partie.0.Présentation.Fivetran.2022.fr</Template>
  <TotalTime>1573</TotalTime>
  <Words>2355</Words>
  <Application>Microsoft Office PowerPoint</Application>
  <PresentationFormat>Affichage à l'écran (16:9)</PresentationFormat>
  <Paragraphs>373</Paragraphs>
  <Slides>21</Slides>
  <Notes>21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21</vt:i4>
      </vt:variant>
    </vt:vector>
  </HeadingPairs>
  <TitlesOfParts>
    <vt:vector size="34" baseType="lpstr">
      <vt:lpstr>Calibri</vt:lpstr>
      <vt:lpstr>Helvetica Neue</vt:lpstr>
      <vt:lpstr>DM Sans</vt:lpstr>
      <vt:lpstr>Arial Nova</vt:lpstr>
      <vt:lpstr>JetBrains Mono Medium</vt:lpstr>
      <vt:lpstr>JetBrains Mono</vt:lpstr>
      <vt:lpstr>Helvetica</vt:lpstr>
      <vt:lpstr>JetBrains Mono Light</vt:lpstr>
      <vt:lpstr>Arial</vt:lpstr>
      <vt:lpstr>DM Sans Medium</vt:lpstr>
      <vt:lpstr>Noto Sans Symbols</vt:lpstr>
      <vt:lpstr>Montserrat</vt:lpstr>
      <vt:lpstr>Fivetran</vt:lpstr>
      <vt:lpstr>Mise en oeuvre de vos données en mouvement</vt:lpstr>
      <vt:lpstr>Fivetran est le leader en matière de transfert de données automatisé, évolutif et sécurisé.  Nous centralisons de manière fiable et continue toutes les données des outils sur lesquels vos équipes s'appuient pour prendre des décisions et gérer votre entreprise.</vt:lpstr>
      <vt:lpstr>Présentation PowerPoint</vt:lpstr>
      <vt:lpstr>Plus de 3 500 entreprises font confiance à la solution Fivetran pour mettre en mouvement leurs données.</vt:lpstr>
      <vt:lpstr>Nous vous proposons deux solutions complémentaires pour couvrir tous vos besoins …</vt:lpstr>
      <vt:lpstr>Deux solutions haut de gamme pour tous vos cas d’usage</vt:lpstr>
      <vt:lpstr>Présentation PowerPoint</vt:lpstr>
      <vt:lpstr>Fivetran Enterprise SaaS Solution  </vt:lpstr>
      <vt:lpstr>Présentation PowerPoint</vt:lpstr>
      <vt:lpstr>Présentation PowerPoint</vt:lpstr>
      <vt:lpstr>Allons voir les connecteurs qui pourraient vous être utiles :  www.fivetran.com/connectors</vt:lpstr>
      <vt:lpstr>Présentation PowerPoint</vt:lpstr>
      <vt:lpstr>Présentation PowerPoint</vt:lpstr>
      <vt:lpstr>Présentation PowerPoint</vt:lpstr>
      <vt:lpstr>HVR Solution Topologies: Supporting a Variety of Data Movement Possibilities</vt:lpstr>
      <vt:lpstr>Présentation PowerPoint</vt:lpstr>
      <vt:lpstr>HVR Solution: Scalable distributed architecture</vt:lpstr>
      <vt:lpstr>Présentation PowerPoint</vt:lpstr>
      <vt:lpstr>Topologies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Powering Your Data Movement</dc:title>
  <dc:creator>kzerkak</dc:creator>
  <cp:lastModifiedBy>kzerkak</cp:lastModifiedBy>
  <cp:revision>14</cp:revision>
  <dcterms:created xsi:type="dcterms:W3CDTF">2022-03-02T15:28:14Z</dcterms:created>
  <dcterms:modified xsi:type="dcterms:W3CDTF">2022-03-08T17:12:28Z</dcterms:modified>
</cp:coreProperties>
</file>